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68" d="100"/>
          <a:sy n="68" d="100"/>
        </p:scale>
        <p:origin x="618" y="3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2025-01-09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2025-01-09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8A48950-4C28-E1B8-1559-C83F2802ED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4571" y="3009952"/>
            <a:ext cx="7942857" cy="83809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7AF97E-A024-74E0-EB60-28220452FE9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0193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72BB7B-2B33-8B35-9635-E24B75A6C3B6}"/>
              </a:ext>
            </a:extLst>
          </p:cNvPr>
          <p:cNvSpPr/>
          <p:nvPr/>
        </p:nvSpPr>
        <p:spPr bwMode="white">
          <a:xfrm>
            <a:off x="5425390" y="1996258"/>
            <a:ext cx="3789521" cy="343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E31C846-E348-4794-19DF-DD92DB8807B4}"/>
              </a:ext>
            </a:extLst>
          </p:cNvPr>
          <p:cNvSpPr/>
          <p:nvPr/>
        </p:nvSpPr>
        <p:spPr bwMode="white">
          <a:xfrm>
            <a:off x="2388060" y="2320415"/>
            <a:ext cx="218992" cy="247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02B4F0-4B18-B9DB-3C32-8312818BC63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2258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C48041F-894F-3865-E9D4-2425A2521C6C}"/>
              </a:ext>
            </a:extLst>
          </p:cNvPr>
          <p:cNvSpPr/>
          <p:nvPr/>
        </p:nvSpPr>
        <p:spPr bwMode="white">
          <a:xfrm>
            <a:off x="2921259" y="3647765"/>
            <a:ext cx="218992" cy="248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D741591-BB15-32C4-06C5-565310E994A2}"/>
              </a:ext>
            </a:extLst>
          </p:cNvPr>
          <p:cNvSpPr/>
          <p:nvPr/>
        </p:nvSpPr>
        <p:spPr bwMode="white">
          <a:xfrm>
            <a:off x="8643627" y="3647765"/>
            <a:ext cx="218992" cy="248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149D409E-6DE4-D473-A5F3-3AF5D9140F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4536" y="1916832"/>
            <a:ext cx="4261343" cy="151401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9B59506A-6CAE-6D15-B9F0-54277C98D4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84032" y="2004138"/>
            <a:ext cx="4392488" cy="1352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7249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8EBC9D-281B-B239-BCA1-0804437270D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6580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3D7D2E-7FDA-5B74-FFBD-B991BA7605CC}"/>
              </a:ext>
            </a:extLst>
          </p:cNvPr>
          <p:cNvSpPr/>
          <p:nvPr/>
        </p:nvSpPr>
        <p:spPr bwMode="white">
          <a:xfrm>
            <a:off x="2188110" y="2045935"/>
            <a:ext cx="218992" cy="248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24B09C3-CDE5-6F92-8527-0E473A639A74}"/>
              </a:ext>
            </a:extLst>
          </p:cNvPr>
          <p:cNvSpPr/>
          <p:nvPr/>
        </p:nvSpPr>
        <p:spPr bwMode="white">
          <a:xfrm>
            <a:off x="5025491" y="2045935"/>
            <a:ext cx="228513" cy="248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E001C3E-5556-1A86-3A49-BEECB6A7244C}"/>
              </a:ext>
            </a:extLst>
          </p:cNvPr>
          <p:cNvSpPr/>
          <p:nvPr/>
        </p:nvSpPr>
        <p:spPr bwMode="white">
          <a:xfrm>
            <a:off x="7872392" y="2045935"/>
            <a:ext cx="218992" cy="248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9606BBD-4E15-248A-4944-62E7049F0A05}"/>
              </a:ext>
            </a:extLst>
          </p:cNvPr>
          <p:cNvSpPr/>
          <p:nvPr/>
        </p:nvSpPr>
        <p:spPr bwMode="white">
          <a:xfrm>
            <a:off x="10709773" y="2045935"/>
            <a:ext cx="218992" cy="248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3F5F979-193C-0141-241D-CD18EBFFF427}"/>
              </a:ext>
            </a:extLst>
          </p:cNvPr>
          <p:cNvSpPr/>
          <p:nvPr/>
        </p:nvSpPr>
        <p:spPr bwMode="white">
          <a:xfrm>
            <a:off x="2207153" y="2628936"/>
            <a:ext cx="380856" cy="248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9F62BE0-6554-8A80-7193-48FB04C76F60}"/>
              </a:ext>
            </a:extLst>
          </p:cNvPr>
          <p:cNvSpPr/>
          <p:nvPr/>
        </p:nvSpPr>
        <p:spPr bwMode="white">
          <a:xfrm>
            <a:off x="5025491" y="2628936"/>
            <a:ext cx="228513" cy="248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F1A3CDE-F089-E605-F7A6-14372C50D398}"/>
              </a:ext>
            </a:extLst>
          </p:cNvPr>
          <p:cNvSpPr/>
          <p:nvPr/>
        </p:nvSpPr>
        <p:spPr bwMode="white">
          <a:xfrm>
            <a:off x="7872392" y="2628936"/>
            <a:ext cx="218992" cy="248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FEDBB3F-E678-B479-A959-AF453E912F2E}"/>
              </a:ext>
            </a:extLst>
          </p:cNvPr>
          <p:cNvSpPr/>
          <p:nvPr/>
        </p:nvSpPr>
        <p:spPr bwMode="white">
          <a:xfrm>
            <a:off x="10709773" y="2628936"/>
            <a:ext cx="218992" cy="248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1E4021A-AAF3-ED33-4586-783157B97FAC}"/>
              </a:ext>
            </a:extLst>
          </p:cNvPr>
          <p:cNvSpPr/>
          <p:nvPr/>
        </p:nvSpPr>
        <p:spPr bwMode="white">
          <a:xfrm>
            <a:off x="2188110" y="3202379"/>
            <a:ext cx="218992" cy="248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A2A15D9-1045-196B-4E9A-C0B9C77C93EB}"/>
              </a:ext>
            </a:extLst>
          </p:cNvPr>
          <p:cNvSpPr/>
          <p:nvPr/>
        </p:nvSpPr>
        <p:spPr bwMode="white">
          <a:xfrm>
            <a:off x="5025491" y="3202379"/>
            <a:ext cx="228513" cy="248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ABB8AB5-CC2B-340E-D549-EC95379EA26E}"/>
              </a:ext>
            </a:extLst>
          </p:cNvPr>
          <p:cNvSpPr/>
          <p:nvPr/>
        </p:nvSpPr>
        <p:spPr bwMode="white">
          <a:xfrm>
            <a:off x="7872392" y="3211936"/>
            <a:ext cx="218992" cy="238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8481724-D8A6-8C0D-A2C4-7686C7935730}"/>
              </a:ext>
            </a:extLst>
          </p:cNvPr>
          <p:cNvSpPr/>
          <p:nvPr/>
        </p:nvSpPr>
        <p:spPr bwMode="white">
          <a:xfrm>
            <a:off x="10709773" y="3211936"/>
            <a:ext cx="218992" cy="238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2736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EC712E-23D6-9827-75F7-9DC497890DE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612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4D3ACDD-7378-3FD2-B48F-3796596A7B7A}"/>
              </a:ext>
            </a:extLst>
          </p:cNvPr>
          <p:cNvSpPr/>
          <p:nvPr/>
        </p:nvSpPr>
        <p:spPr bwMode="white">
          <a:xfrm>
            <a:off x="5415869" y="3540480"/>
            <a:ext cx="2113753" cy="343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9E5CD4A-CD4E-0694-1FC0-93174513D212}"/>
              </a:ext>
            </a:extLst>
          </p:cNvPr>
          <p:cNvSpPr/>
          <p:nvPr/>
        </p:nvSpPr>
        <p:spPr bwMode="white">
          <a:xfrm>
            <a:off x="2502317" y="4121983"/>
            <a:ext cx="3713350" cy="343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A1B5927-2A75-4344-8908-6EAFB2754C29}"/>
              </a:ext>
            </a:extLst>
          </p:cNvPr>
          <p:cNvSpPr/>
          <p:nvPr/>
        </p:nvSpPr>
        <p:spPr bwMode="white">
          <a:xfrm>
            <a:off x="9034005" y="4141049"/>
            <a:ext cx="2132796" cy="305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B117AE4-A75C-2C69-232C-8CAAA4F948A5}"/>
              </a:ext>
            </a:extLst>
          </p:cNvPr>
          <p:cNvSpPr/>
          <p:nvPr/>
        </p:nvSpPr>
        <p:spPr bwMode="white">
          <a:xfrm>
            <a:off x="2464231" y="4703486"/>
            <a:ext cx="4465541" cy="333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C4CDE1C-52BB-0923-0106-08881875851F}"/>
              </a:ext>
            </a:extLst>
          </p:cNvPr>
          <p:cNvSpPr/>
          <p:nvPr/>
        </p:nvSpPr>
        <p:spPr bwMode="white">
          <a:xfrm>
            <a:off x="9024483" y="4713019"/>
            <a:ext cx="2142318" cy="314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5519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F8E2FC-D761-89D7-92FD-10FFBDAADDA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6967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8D72239-2B49-DF00-9F3D-22409AC8B6BF}"/>
              </a:ext>
            </a:extLst>
          </p:cNvPr>
          <p:cNvSpPr/>
          <p:nvPr/>
        </p:nvSpPr>
        <p:spPr bwMode="white">
          <a:xfrm>
            <a:off x="2816523" y="2321386"/>
            <a:ext cx="228513" cy="248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D143D72-A5ED-8D9E-9833-227311F77F61}"/>
              </a:ext>
            </a:extLst>
          </p:cNvPr>
          <p:cNvSpPr/>
          <p:nvPr/>
        </p:nvSpPr>
        <p:spPr bwMode="white">
          <a:xfrm>
            <a:off x="3273551" y="2292759"/>
            <a:ext cx="342770" cy="286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6485D9D-CF73-1EFF-8B06-3760B0559DDD}"/>
              </a:ext>
            </a:extLst>
          </p:cNvPr>
          <p:cNvSpPr/>
          <p:nvPr/>
        </p:nvSpPr>
        <p:spPr bwMode="white">
          <a:xfrm>
            <a:off x="3844836" y="2321386"/>
            <a:ext cx="218992" cy="248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8A75269-1D56-C3B8-BEAA-43EAAE14D62D}"/>
              </a:ext>
            </a:extLst>
          </p:cNvPr>
          <p:cNvSpPr/>
          <p:nvPr/>
        </p:nvSpPr>
        <p:spPr bwMode="white">
          <a:xfrm>
            <a:off x="7891435" y="2321386"/>
            <a:ext cx="228514" cy="248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E1D7834-D661-B752-DD99-03C1B857C29F}"/>
              </a:ext>
            </a:extLst>
          </p:cNvPr>
          <p:cNvSpPr/>
          <p:nvPr/>
        </p:nvSpPr>
        <p:spPr bwMode="white">
          <a:xfrm>
            <a:off x="8348463" y="2292759"/>
            <a:ext cx="342770" cy="286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80122D9-CB92-6020-D963-3CC6A4D7C466}"/>
              </a:ext>
            </a:extLst>
          </p:cNvPr>
          <p:cNvSpPr/>
          <p:nvPr/>
        </p:nvSpPr>
        <p:spPr bwMode="white">
          <a:xfrm>
            <a:off x="8910226" y="2321386"/>
            <a:ext cx="228513" cy="248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93E815F-D5E3-82DF-1CE5-C0CCF9CE78CE}"/>
              </a:ext>
            </a:extLst>
          </p:cNvPr>
          <p:cNvSpPr/>
          <p:nvPr/>
        </p:nvSpPr>
        <p:spPr bwMode="white">
          <a:xfrm>
            <a:off x="2816523" y="3122956"/>
            <a:ext cx="228513" cy="238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0CABA4B-FDF7-E4B3-FBAB-9D91501386EE}"/>
              </a:ext>
            </a:extLst>
          </p:cNvPr>
          <p:cNvSpPr/>
          <p:nvPr/>
        </p:nvSpPr>
        <p:spPr bwMode="white">
          <a:xfrm>
            <a:off x="3844836" y="3122956"/>
            <a:ext cx="218992" cy="238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87B12A2-1D2F-5C0C-0111-C710CA61B8B3}"/>
              </a:ext>
            </a:extLst>
          </p:cNvPr>
          <p:cNvSpPr/>
          <p:nvPr/>
        </p:nvSpPr>
        <p:spPr bwMode="white">
          <a:xfrm>
            <a:off x="7891435" y="3122956"/>
            <a:ext cx="228514" cy="248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204F20E-3DD1-9061-F153-A9DD03883085}"/>
              </a:ext>
            </a:extLst>
          </p:cNvPr>
          <p:cNvSpPr/>
          <p:nvPr/>
        </p:nvSpPr>
        <p:spPr bwMode="white">
          <a:xfrm>
            <a:off x="8910226" y="3122956"/>
            <a:ext cx="228513" cy="248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3B47E79-D300-656C-5D8A-E798E153457A}"/>
              </a:ext>
            </a:extLst>
          </p:cNvPr>
          <p:cNvSpPr/>
          <p:nvPr/>
        </p:nvSpPr>
        <p:spPr bwMode="white">
          <a:xfrm>
            <a:off x="2816523" y="3914983"/>
            <a:ext cx="228513" cy="248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1A93146-1F00-7F9D-AB30-04CD7FCDBFAC}"/>
              </a:ext>
            </a:extLst>
          </p:cNvPr>
          <p:cNvSpPr/>
          <p:nvPr/>
        </p:nvSpPr>
        <p:spPr bwMode="white">
          <a:xfrm>
            <a:off x="3844836" y="3914983"/>
            <a:ext cx="218992" cy="248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96D99BDB-5F44-6F44-E996-C3D7202DFBA1}"/>
              </a:ext>
            </a:extLst>
          </p:cNvPr>
          <p:cNvSpPr/>
          <p:nvPr/>
        </p:nvSpPr>
        <p:spPr bwMode="white">
          <a:xfrm>
            <a:off x="7891435" y="3924525"/>
            <a:ext cx="218992" cy="238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576DE567-9F29-9913-531F-228D4C16A87A}"/>
              </a:ext>
            </a:extLst>
          </p:cNvPr>
          <p:cNvSpPr/>
          <p:nvPr/>
        </p:nvSpPr>
        <p:spPr bwMode="white">
          <a:xfrm>
            <a:off x="8834055" y="3914983"/>
            <a:ext cx="399899" cy="248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A5AC6D42-5319-37A1-DD56-FCF3B2BE666B}"/>
              </a:ext>
            </a:extLst>
          </p:cNvPr>
          <p:cNvSpPr/>
          <p:nvPr/>
        </p:nvSpPr>
        <p:spPr bwMode="white">
          <a:xfrm>
            <a:off x="1093148" y="4792892"/>
            <a:ext cx="2466045" cy="343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3D067A0-649F-9291-6957-A729585ECF3C}"/>
              </a:ext>
            </a:extLst>
          </p:cNvPr>
          <p:cNvSpPr/>
          <p:nvPr/>
        </p:nvSpPr>
        <p:spPr bwMode="white">
          <a:xfrm>
            <a:off x="3290981" y="3103547"/>
            <a:ext cx="309365" cy="286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8A7413E6-A599-ADD0-5349-B090A22A8057}"/>
              </a:ext>
            </a:extLst>
          </p:cNvPr>
          <p:cNvSpPr/>
          <p:nvPr/>
        </p:nvSpPr>
        <p:spPr bwMode="white">
          <a:xfrm>
            <a:off x="3297699" y="3904753"/>
            <a:ext cx="309365" cy="286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C7D3196F-89DE-1163-93D7-045B72C1896F}"/>
              </a:ext>
            </a:extLst>
          </p:cNvPr>
          <p:cNvSpPr/>
          <p:nvPr/>
        </p:nvSpPr>
        <p:spPr bwMode="white">
          <a:xfrm>
            <a:off x="8363143" y="3103546"/>
            <a:ext cx="309365" cy="267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E8C94676-81DF-4C6D-2A91-EB1F25F952F3}"/>
              </a:ext>
            </a:extLst>
          </p:cNvPr>
          <p:cNvSpPr/>
          <p:nvPr/>
        </p:nvSpPr>
        <p:spPr bwMode="white">
          <a:xfrm>
            <a:off x="8360661" y="3895572"/>
            <a:ext cx="309365" cy="286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5677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" grpId="0" animBg="1"/>
      <p:bldP spid="20" grpId="0" animBg="1"/>
      <p:bldP spid="21" grpId="0" animBg="1"/>
      <p:bldP spid="2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2025-01-09T08:33:36Z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