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B2E4DD-11A6-D4EB-5006-E6E74E0FD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571" y="3024238"/>
            <a:ext cx="6342857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1EDAC-F63C-4C2F-B1B1-BFBF4AB910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AE2224-104D-7A5A-E7E3-424527FDF174}"/>
              </a:ext>
            </a:extLst>
          </p:cNvPr>
          <p:cNvSpPr/>
          <p:nvPr/>
        </p:nvSpPr>
        <p:spPr bwMode="white">
          <a:xfrm>
            <a:off x="3575720" y="1224000"/>
            <a:ext cx="2376264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E1021A-81AB-7842-DA8C-70AFB6175B7F}"/>
              </a:ext>
            </a:extLst>
          </p:cNvPr>
          <p:cNvSpPr/>
          <p:nvPr/>
        </p:nvSpPr>
        <p:spPr bwMode="white">
          <a:xfrm>
            <a:off x="2664181" y="3926413"/>
            <a:ext cx="390377" cy="2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F85E57-2F1E-74D3-23AB-0B501240DF1B}"/>
              </a:ext>
            </a:extLst>
          </p:cNvPr>
          <p:cNvSpPr/>
          <p:nvPr/>
        </p:nvSpPr>
        <p:spPr bwMode="white">
          <a:xfrm>
            <a:off x="6434659" y="3916864"/>
            <a:ext cx="390377" cy="2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2DE1FC-103E-E421-A9C3-48380DA9B821}"/>
              </a:ext>
            </a:extLst>
          </p:cNvPr>
          <p:cNvSpPr/>
          <p:nvPr/>
        </p:nvSpPr>
        <p:spPr bwMode="white">
          <a:xfrm>
            <a:off x="10081360" y="3916864"/>
            <a:ext cx="390377" cy="2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DA747D9-4DB4-B878-B616-174BA4C92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1931587"/>
            <a:ext cx="3312369" cy="177902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0262041-F4D8-B820-6E0E-B3AC977AA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2064946"/>
            <a:ext cx="3456384" cy="155115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7A8623A-5405-E14D-0CF5-D1229A1559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8287" y="2060849"/>
            <a:ext cx="2664297" cy="1465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6893B-7B8E-60D8-45A2-F5C9E7CB4E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A0341E-2DAB-59C1-FE75-4BFB47FC0F98}"/>
              </a:ext>
            </a:extLst>
          </p:cNvPr>
          <p:cNvSpPr/>
          <p:nvPr/>
        </p:nvSpPr>
        <p:spPr bwMode="white">
          <a:xfrm>
            <a:off x="7196372" y="1367116"/>
            <a:ext cx="3522921" cy="33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8D6166-3064-2C3F-C5CA-E1A258C00585}"/>
              </a:ext>
            </a:extLst>
          </p:cNvPr>
          <p:cNvSpPr/>
          <p:nvPr/>
        </p:nvSpPr>
        <p:spPr bwMode="white">
          <a:xfrm>
            <a:off x="2264282" y="2416639"/>
            <a:ext cx="380856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DC294B-D7CB-D006-8AA2-B6B8799969EB}"/>
              </a:ext>
            </a:extLst>
          </p:cNvPr>
          <p:cNvSpPr/>
          <p:nvPr/>
        </p:nvSpPr>
        <p:spPr bwMode="white">
          <a:xfrm>
            <a:off x="4406599" y="2416639"/>
            <a:ext cx="380856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B1E153-0DEE-B10C-654A-C63BFB640CB6}"/>
              </a:ext>
            </a:extLst>
          </p:cNvPr>
          <p:cNvSpPr/>
          <p:nvPr/>
        </p:nvSpPr>
        <p:spPr bwMode="white">
          <a:xfrm>
            <a:off x="6558438" y="2416639"/>
            <a:ext cx="380855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ED6022-D36E-CCBF-DBA2-EA0C6FE372E2}"/>
              </a:ext>
            </a:extLst>
          </p:cNvPr>
          <p:cNvSpPr/>
          <p:nvPr/>
        </p:nvSpPr>
        <p:spPr bwMode="white">
          <a:xfrm>
            <a:off x="8700755" y="2416639"/>
            <a:ext cx="19994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D555F6-3F0A-8977-51AB-7A2052BFCB06}"/>
              </a:ext>
            </a:extLst>
          </p:cNvPr>
          <p:cNvSpPr/>
          <p:nvPr/>
        </p:nvSpPr>
        <p:spPr bwMode="white">
          <a:xfrm>
            <a:off x="10300352" y="2416639"/>
            <a:ext cx="390377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DA2029-64AD-5FDF-5043-65A68C33045C}"/>
              </a:ext>
            </a:extLst>
          </p:cNvPr>
          <p:cNvSpPr/>
          <p:nvPr/>
        </p:nvSpPr>
        <p:spPr bwMode="white">
          <a:xfrm>
            <a:off x="2264282" y="3160846"/>
            <a:ext cx="380856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CB6AB6-3AC5-4278-EB09-D6B77185EB1D}"/>
              </a:ext>
            </a:extLst>
          </p:cNvPr>
          <p:cNvSpPr/>
          <p:nvPr/>
        </p:nvSpPr>
        <p:spPr bwMode="white">
          <a:xfrm>
            <a:off x="4406599" y="3160846"/>
            <a:ext cx="380856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AD3E51-3BBB-B1BB-5153-271B6E973BB3}"/>
              </a:ext>
            </a:extLst>
          </p:cNvPr>
          <p:cNvSpPr/>
          <p:nvPr/>
        </p:nvSpPr>
        <p:spPr bwMode="white">
          <a:xfrm>
            <a:off x="6558438" y="3151305"/>
            <a:ext cx="380855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9A809D-B351-1EFB-9E60-E3620579F5E4}"/>
              </a:ext>
            </a:extLst>
          </p:cNvPr>
          <p:cNvSpPr/>
          <p:nvPr/>
        </p:nvSpPr>
        <p:spPr bwMode="white">
          <a:xfrm>
            <a:off x="8167556" y="3151305"/>
            <a:ext cx="19994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ED98CC-B068-057E-C495-14EEFB82B810}"/>
              </a:ext>
            </a:extLst>
          </p:cNvPr>
          <p:cNvSpPr/>
          <p:nvPr/>
        </p:nvSpPr>
        <p:spPr bwMode="white">
          <a:xfrm>
            <a:off x="10300352" y="3151305"/>
            <a:ext cx="390377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57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1ED67-B89F-EE3F-00C1-6168BEB182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4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952A35-62B5-019F-284B-F45B73C009FA}"/>
              </a:ext>
            </a:extLst>
          </p:cNvPr>
          <p:cNvSpPr/>
          <p:nvPr/>
        </p:nvSpPr>
        <p:spPr bwMode="white">
          <a:xfrm>
            <a:off x="6615566" y="2319315"/>
            <a:ext cx="390377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BF568D-711E-0293-3D2A-92533D944B0D}"/>
              </a:ext>
            </a:extLst>
          </p:cNvPr>
          <p:cNvSpPr/>
          <p:nvPr/>
        </p:nvSpPr>
        <p:spPr bwMode="white">
          <a:xfrm>
            <a:off x="4006700" y="3205091"/>
            <a:ext cx="218992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737404-C18E-9D10-3FDB-AFBC6080A399}"/>
              </a:ext>
            </a:extLst>
          </p:cNvPr>
          <p:cNvSpPr/>
          <p:nvPr/>
        </p:nvSpPr>
        <p:spPr bwMode="white">
          <a:xfrm>
            <a:off x="8910226" y="3205091"/>
            <a:ext cx="218992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B923BF-9E1A-8497-B69F-9E6B277534AB}"/>
              </a:ext>
            </a:extLst>
          </p:cNvPr>
          <p:cNvSpPr/>
          <p:nvPr/>
        </p:nvSpPr>
        <p:spPr bwMode="white">
          <a:xfrm>
            <a:off x="2349974" y="3347958"/>
            <a:ext cx="209471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D08D92-A86F-5597-46D0-41DD54148DA3}"/>
              </a:ext>
            </a:extLst>
          </p:cNvPr>
          <p:cNvSpPr/>
          <p:nvPr/>
        </p:nvSpPr>
        <p:spPr bwMode="white">
          <a:xfrm>
            <a:off x="7129722" y="3347958"/>
            <a:ext cx="190428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13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EFB69-6C7C-F125-BCDD-08E427F49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7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A0B1C4-B219-C612-8FE9-B30E97E4F662}"/>
              </a:ext>
            </a:extLst>
          </p:cNvPr>
          <p:cNvSpPr/>
          <p:nvPr/>
        </p:nvSpPr>
        <p:spPr bwMode="white">
          <a:xfrm>
            <a:off x="3806750" y="2729141"/>
            <a:ext cx="228513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92C5D2-818A-F71B-AF54-B8FC5C900B3C}"/>
              </a:ext>
            </a:extLst>
          </p:cNvPr>
          <p:cNvSpPr/>
          <p:nvPr/>
        </p:nvSpPr>
        <p:spPr bwMode="white">
          <a:xfrm>
            <a:off x="4825541" y="2729141"/>
            <a:ext cx="228513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C124D9-B223-D065-D2D9-78ACA7A5283C}"/>
              </a:ext>
            </a:extLst>
          </p:cNvPr>
          <p:cNvSpPr/>
          <p:nvPr/>
        </p:nvSpPr>
        <p:spPr bwMode="white">
          <a:xfrm>
            <a:off x="5682468" y="2729141"/>
            <a:ext cx="380856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C54CB1-B2C6-1B66-9AF8-CF683B18F9A3}"/>
              </a:ext>
            </a:extLst>
          </p:cNvPr>
          <p:cNvSpPr/>
          <p:nvPr/>
        </p:nvSpPr>
        <p:spPr bwMode="white">
          <a:xfrm>
            <a:off x="4282821" y="2708920"/>
            <a:ext cx="30101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66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EE1E2-D0EA-7992-8127-58FDE04EC6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6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C6B212-996B-6189-7654-7C6160676D57}"/>
              </a:ext>
            </a:extLst>
          </p:cNvPr>
          <p:cNvSpPr/>
          <p:nvPr/>
        </p:nvSpPr>
        <p:spPr bwMode="white">
          <a:xfrm>
            <a:off x="5358740" y="2188225"/>
            <a:ext cx="218992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AD5029-CD0E-B1FD-A32A-8881F9A876FE}"/>
              </a:ext>
            </a:extLst>
          </p:cNvPr>
          <p:cNvSpPr/>
          <p:nvPr/>
        </p:nvSpPr>
        <p:spPr bwMode="white">
          <a:xfrm>
            <a:off x="7310629" y="2188225"/>
            <a:ext cx="228513" cy="2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08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2025-01-08T16:24:39Z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