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50C29D-28ED-8939-F557-C83775150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47983"/>
            <a:ext cx="12000656" cy="11437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1E448-57A7-EBA5-B6BC-BC48F36B1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4EC0C-E314-96B1-4B5E-F64EA236367B}"/>
              </a:ext>
            </a:extLst>
          </p:cNvPr>
          <p:cNvSpPr/>
          <p:nvPr/>
        </p:nvSpPr>
        <p:spPr bwMode="white">
          <a:xfrm>
            <a:off x="2045289" y="4027682"/>
            <a:ext cx="409420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C34769-5903-3CB0-CADC-0BED23C5EF63}"/>
              </a:ext>
            </a:extLst>
          </p:cNvPr>
          <p:cNvSpPr/>
          <p:nvPr/>
        </p:nvSpPr>
        <p:spPr bwMode="white">
          <a:xfrm>
            <a:off x="2588010" y="3999073"/>
            <a:ext cx="342770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9AC14-D7BF-B385-2FAC-332AD0CA8536}"/>
              </a:ext>
            </a:extLst>
          </p:cNvPr>
          <p:cNvSpPr/>
          <p:nvPr/>
        </p:nvSpPr>
        <p:spPr bwMode="white">
          <a:xfrm>
            <a:off x="3083123" y="4027682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26056C-AEE2-53D8-CD16-FC484AA3ACFF}"/>
              </a:ext>
            </a:extLst>
          </p:cNvPr>
          <p:cNvSpPr/>
          <p:nvPr/>
        </p:nvSpPr>
        <p:spPr bwMode="white">
          <a:xfrm>
            <a:off x="3997178" y="4027682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039160-09D8-6F45-E597-DB424A5457EC}"/>
              </a:ext>
            </a:extLst>
          </p:cNvPr>
          <p:cNvSpPr/>
          <p:nvPr/>
        </p:nvSpPr>
        <p:spPr bwMode="white">
          <a:xfrm>
            <a:off x="4873148" y="4027682"/>
            <a:ext cx="342770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BD856A-C8BD-42DF-C5BD-51DCAA18D21B}"/>
              </a:ext>
            </a:extLst>
          </p:cNvPr>
          <p:cNvSpPr/>
          <p:nvPr/>
        </p:nvSpPr>
        <p:spPr bwMode="white">
          <a:xfrm>
            <a:off x="6348967" y="4008610"/>
            <a:ext cx="399899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41A47B-ED37-DAA8-06E6-7D8297F41DC3}"/>
              </a:ext>
            </a:extLst>
          </p:cNvPr>
          <p:cNvSpPr/>
          <p:nvPr/>
        </p:nvSpPr>
        <p:spPr bwMode="white">
          <a:xfrm>
            <a:off x="7367758" y="4027682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DEF516-1839-C504-4AD5-0DED2B178333}"/>
              </a:ext>
            </a:extLst>
          </p:cNvPr>
          <p:cNvSpPr/>
          <p:nvPr/>
        </p:nvSpPr>
        <p:spPr bwMode="white">
          <a:xfrm>
            <a:off x="8653148" y="3980001"/>
            <a:ext cx="352291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3C4178-99B7-95C0-497F-17C70CF5D3FA}"/>
              </a:ext>
            </a:extLst>
          </p:cNvPr>
          <p:cNvSpPr/>
          <p:nvPr/>
        </p:nvSpPr>
        <p:spPr bwMode="white">
          <a:xfrm>
            <a:off x="2045289" y="4971780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E42674-5185-6D9D-450A-817C0D09CBA5}"/>
              </a:ext>
            </a:extLst>
          </p:cNvPr>
          <p:cNvSpPr/>
          <p:nvPr/>
        </p:nvSpPr>
        <p:spPr bwMode="white">
          <a:xfrm>
            <a:off x="2588010" y="5067143"/>
            <a:ext cx="342770" cy="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5CE269-87BA-B5EF-B07F-3EEE6D49E04A}"/>
              </a:ext>
            </a:extLst>
          </p:cNvPr>
          <p:cNvSpPr/>
          <p:nvPr/>
        </p:nvSpPr>
        <p:spPr bwMode="white">
          <a:xfrm>
            <a:off x="3083123" y="4971780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B8E634-C913-9B1D-5EF0-9274C8E83B1E}"/>
              </a:ext>
            </a:extLst>
          </p:cNvPr>
          <p:cNvSpPr/>
          <p:nvPr/>
        </p:nvSpPr>
        <p:spPr bwMode="white">
          <a:xfrm>
            <a:off x="3997178" y="4971780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D73977C-F434-EDD0-DBC0-EB42F4AD0A69}"/>
              </a:ext>
            </a:extLst>
          </p:cNvPr>
          <p:cNvSpPr/>
          <p:nvPr/>
        </p:nvSpPr>
        <p:spPr bwMode="white">
          <a:xfrm>
            <a:off x="4863627" y="4971780"/>
            <a:ext cx="352292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8477DF-CD48-BF77-01BC-F7543C4E4DF6}"/>
              </a:ext>
            </a:extLst>
          </p:cNvPr>
          <p:cNvSpPr/>
          <p:nvPr/>
        </p:nvSpPr>
        <p:spPr bwMode="white">
          <a:xfrm>
            <a:off x="6348967" y="4952707"/>
            <a:ext cx="399899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3F6040-7D54-8DFA-B088-D903267EA739}"/>
              </a:ext>
            </a:extLst>
          </p:cNvPr>
          <p:cNvSpPr/>
          <p:nvPr/>
        </p:nvSpPr>
        <p:spPr bwMode="white">
          <a:xfrm>
            <a:off x="8653148" y="4924098"/>
            <a:ext cx="352291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304D0C-E43F-5017-2121-37EBE6F75AE0}"/>
              </a:ext>
            </a:extLst>
          </p:cNvPr>
          <p:cNvSpPr/>
          <p:nvPr/>
        </p:nvSpPr>
        <p:spPr bwMode="white">
          <a:xfrm>
            <a:off x="6875205" y="4009550"/>
            <a:ext cx="352292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2B06A3-A2FC-8CF1-3B6A-7CE3D340DE3F}"/>
              </a:ext>
            </a:extLst>
          </p:cNvPr>
          <p:cNvSpPr/>
          <p:nvPr/>
        </p:nvSpPr>
        <p:spPr bwMode="white">
          <a:xfrm>
            <a:off x="6875205" y="4952707"/>
            <a:ext cx="352292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9DCE803-6786-E441-3BF3-930DE541FF64}"/>
              </a:ext>
            </a:extLst>
          </p:cNvPr>
          <p:cNvSpPr/>
          <p:nvPr/>
        </p:nvSpPr>
        <p:spPr bwMode="white">
          <a:xfrm>
            <a:off x="7375449" y="4904114"/>
            <a:ext cx="399899" cy="39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0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1FAD9-EAB1-A90A-560E-D05075A475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4BD35-75E6-993A-FF10-315835796103}"/>
              </a:ext>
            </a:extLst>
          </p:cNvPr>
          <p:cNvSpPr/>
          <p:nvPr/>
        </p:nvSpPr>
        <p:spPr bwMode="white">
          <a:xfrm>
            <a:off x="2673702" y="2407505"/>
            <a:ext cx="399899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C5C8C-F147-8C14-F64A-E60A5C1C14D8}"/>
              </a:ext>
            </a:extLst>
          </p:cNvPr>
          <p:cNvSpPr/>
          <p:nvPr/>
        </p:nvSpPr>
        <p:spPr bwMode="white">
          <a:xfrm>
            <a:off x="3911486" y="239796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9D7BF6-B567-53F7-E22D-C24BDC749A91}"/>
              </a:ext>
            </a:extLst>
          </p:cNvPr>
          <p:cNvSpPr/>
          <p:nvPr/>
        </p:nvSpPr>
        <p:spPr bwMode="white">
          <a:xfrm>
            <a:off x="5530125" y="239796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18A8C3-6568-0785-89FD-50447B1D78F9}"/>
              </a:ext>
            </a:extLst>
          </p:cNvPr>
          <p:cNvSpPr/>
          <p:nvPr/>
        </p:nvSpPr>
        <p:spPr bwMode="white">
          <a:xfrm>
            <a:off x="7158287" y="2397960"/>
            <a:ext cx="390377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BAE4D8-BE89-AFD0-2778-151EC9285162}"/>
              </a:ext>
            </a:extLst>
          </p:cNvPr>
          <p:cNvSpPr/>
          <p:nvPr/>
        </p:nvSpPr>
        <p:spPr bwMode="white">
          <a:xfrm>
            <a:off x="8767405" y="2397960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5E7821-C51E-53BA-5BB8-78BE0FA7687B}"/>
              </a:ext>
            </a:extLst>
          </p:cNvPr>
          <p:cNvSpPr/>
          <p:nvPr/>
        </p:nvSpPr>
        <p:spPr bwMode="white">
          <a:xfrm>
            <a:off x="2673702" y="3400122"/>
            <a:ext cx="399899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96DEC0-3DAD-6068-88A0-7A44AAA498D4}"/>
              </a:ext>
            </a:extLst>
          </p:cNvPr>
          <p:cNvSpPr/>
          <p:nvPr/>
        </p:nvSpPr>
        <p:spPr bwMode="white">
          <a:xfrm>
            <a:off x="4292342" y="3400122"/>
            <a:ext cx="39037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21B990-1F4C-1141-BF2C-11B1FA55C09A}"/>
              </a:ext>
            </a:extLst>
          </p:cNvPr>
          <p:cNvSpPr/>
          <p:nvPr/>
        </p:nvSpPr>
        <p:spPr bwMode="white">
          <a:xfrm>
            <a:off x="5920503" y="3400122"/>
            <a:ext cx="380856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401FD9-C844-3042-1C45-B76E81E97F6C}"/>
              </a:ext>
            </a:extLst>
          </p:cNvPr>
          <p:cNvSpPr/>
          <p:nvPr/>
        </p:nvSpPr>
        <p:spPr bwMode="white">
          <a:xfrm>
            <a:off x="7520100" y="3400122"/>
            <a:ext cx="409420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D44901-4DD8-D560-9037-04CA1EAB676F}"/>
              </a:ext>
            </a:extLst>
          </p:cNvPr>
          <p:cNvSpPr/>
          <p:nvPr/>
        </p:nvSpPr>
        <p:spPr bwMode="white">
          <a:xfrm>
            <a:off x="8767405" y="3400122"/>
            <a:ext cx="390377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86CF9-2EAF-A2D2-C9B4-9E6B28585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A7B2A-ACB2-CE56-C31D-B0603F3ED7AF}"/>
              </a:ext>
            </a:extLst>
          </p:cNvPr>
          <p:cNvSpPr/>
          <p:nvPr/>
        </p:nvSpPr>
        <p:spPr bwMode="white">
          <a:xfrm>
            <a:off x="1854861" y="2293090"/>
            <a:ext cx="218992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E6638-5B99-1302-55C5-D93E37EC7F1A}"/>
              </a:ext>
            </a:extLst>
          </p:cNvPr>
          <p:cNvSpPr/>
          <p:nvPr/>
        </p:nvSpPr>
        <p:spPr bwMode="white">
          <a:xfrm>
            <a:off x="4825541" y="2293090"/>
            <a:ext cx="399899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9F90B-F728-852F-7A40-B5C50D6A6E4C}"/>
              </a:ext>
            </a:extLst>
          </p:cNvPr>
          <p:cNvSpPr/>
          <p:nvPr/>
        </p:nvSpPr>
        <p:spPr bwMode="white">
          <a:xfrm>
            <a:off x="8586498" y="2293090"/>
            <a:ext cx="409420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E8FE06-7B24-39AF-4348-D6BA0D9EB8FB}"/>
              </a:ext>
            </a:extLst>
          </p:cNvPr>
          <p:cNvSpPr/>
          <p:nvPr/>
        </p:nvSpPr>
        <p:spPr bwMode="white">
          <a:xfrm>
            <a:off x="1854861" y="3133090"/>
            <a:ext cx="228513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3F0F61-5D82-28D3-9B18-87A3F8F0A86A}"/>
              </a:ext>
            </a:extLst>
          </p:cNvPr>
          <p:cNvSpPr/>
          <p:nvPr/>
        </p:nvSpPr>
        <p:spPr bwMode="white">
          <a:xfrm>
            <a:off x="5539647" y="3133090"/>
            <a:ext cx="399899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9C0C3E-FF90-4F26-36F8-DDEC9D2E86D3}"/>
              </a:ext>
            </a:extLst>
          </p:cNvPr>
          <p:cNvSpPr/>
          <p:nvPr/>
        </p:nvSpPr>
        <p:spPr bwMode="white">
          <a:xfrm>
            <a:off x="9300604" y="3133090"/>
            <a:ext cx="399898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88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4E23A-0DA9-00DF-5ED8-EE59FB7BFA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16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625B55-FFD1-ACC7-A726-E7573B518F7E}"/>
              </a:ext>
            </a:extLst>
          </p:cNvPr>
          <p:cNvSpPr/>
          <p:nvPr/>
        </p:nvSpPr>
        <p:spPr bwMode="white">
          <a:xfrm>
            <a:off x="2959344" y="2204865"/>
            <a:ext cx="1264447" cy="9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115943-B3AC-F0E8-C1AC-582B34E32635}"/>
              </a:ext>
            </a:extLst>
          </p:cNvPr>
          <p:cNvSpPr/>
          <p:nvPr/>
        </p:nvSpPr>
        <p:spPr bwMode="white">
          <a:xfrm>
            <a:off x="6456040" y="2195317"/>
            <a:ext cx="1169346" cy="9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623F66-BCC3-DD53-8ED0-83B3664B3F30}"/>
              </a:ext>
            </a:extLst>
          </p:cNvPr>
          <p:cNvSpPr/>
          <p:nvPr/>
        </p:nvSpPr>
        <p:spPr bwMode="white">
          <a:xfrm>
            <a:off x="10167052" y="2195317"/>
            <a:ext cx="1329548" cy="9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003CC5-9167-63C8-8E1D-F7DC91D50588}"/>
              </a:ext>
            </a:extLst>
          </p:cNvPr>
          <p:cNvSpPr/>
          <p:nvPr/>
        </p:nvSpPr>
        <p:spPr bwMode="white">
          <a:xfrm>
            <a:off x="2887337" y="3114408"/>
            <a:ext cx="1264447" cy="81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C1E1A7-6349-D158-B146-D3E02995867F}"/>
              </a:ext>
            </a:extLst>
          </p:cNvPr>
          <p:cNvSpPr/>
          <p:nvPr/>
        </p:nvSpPr>
        <p:spPr bwMode="white">
          <a:xfrm>
            <a:off x="6284104" y="3140968"/>
            <a:ext cx="1468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0FC1B3-6574-72FA-6236-F224ADCFB98F}"/>
              </a:ext>
            </a:extLst>
          </p:cNvPr>
          <p:cNvSpPr/>
          <p:nvPr/>
        </p:nvSpPr>
        <p:spPr bwMode="white">
          <a:xfrm>
            <a:off x="10056440" y="3140968"/>
            <a:ext cx="14401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8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D8852-829A-7218-12D1-FB002DCDF7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0B5C5-D32A-93CA-1727-DE44493C6373}"/>
              </a:ext>
            </a:extLst>
          </p:cNvPr>
          <p:cNvSpPr/>
          <p:nvPr/>
        </p:nvSpPr>
        <p:spPr bwMode="white">
          <a:xfrm>
            <a:off x="6301360" y="3361210"/>
            <a:ext cx="399899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1704CB-19DE-C9C5-6C9C-783A5FDB5252}"/>
              </a:ext>
            </a:extLst>
          </p:cNvPr>
          <p:cNvSpPr/>
          <p:nvPr/>
        </p:nvSpPr>
        <p:spPr bwMode="white">
          <a:xfrm>
            <a:off x="8786448" y="4067253"/>
            <a:ext cx="37133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0BC24-03E3-C7F9-40B8-8DD5421B5630}"/>
              </a:ext>
            </a:extLst>
          </p:cNvPr>
          <p:cNvSpPr/>
          <p:nvPr/>
        </p:nvSpPr>
        <p:spPr bwMode="white">
          <a:xfrm>
            <a:off x="3816272" y="4773295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2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AB8F6-59E0-6A8F-DF74-058457718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9A108-6B0D-C46A-F841-67BE69CC424A}"/>
              </a:ext>
            </a:extLst>
          </p:cNvPr>
          <p:cNvSpPr/>
          <p:nvPr/>
        </p:nvSpPr>
        <p:spPr bwMode="white">
          <a:xfrm>
            <a:off x="1407355" y="3741498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48321-BBE4-F05F-E353-7739872E395F}"/>
              </a:ext>
            </a:extLst>
          </p:cNvPr>
          <p:cNvSpPr/>
          <p:nvPr/>
        </p:nvSpPr>
        <p:spPr bwMode="white">
          <a:xfrm>
            <a:off x="1950075" y="3712890"/>
            <a:ext cx="352292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0B18AF-7BB8-ABA7-33A5-78F19351760C}"/>
              </a:ext>
            </a:extLst>
          </p:cNvPr>
          <p:cNvSpPr/>
          <p:nvPr/>
        </p:nvSpPr>
        <p:spPr bwMode="white">
          <a:xfrm>
            <a:off x="2435667" y="3741498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AAE177-E23D-ED1C-7393-6D3FD8A44435}"/>
              </a:ext>
            </a:extLst>
          </p:cNvPr>
          <p:cNvSpPr/>
          <p:nvPr/>
        </p:nvSpPr>
        <p:spPr bwMode="white">
          <a:xfrm>
            <a:off x="3359244" y="3751034"/>
            <a:ext cx="399899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264E79-ABAC-8495-776C-A0ABC0CFA006}"/>
              </a:ext>
            </a:extLst>
          </p:cNvPr>
          <p:cNvSpPr/>
          <p:nvPr/>
        </p:nvSpPr>
        <p:spPr bwMode="white">
          <a:xfrm>
            <a:off x="7243979" y="3741498"/>
            <a:ext cx="409420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DD9B49-1327-739E-E47F-3416ECA7905F}"/>
              </a:ext>
            </a:extLst>
          </p:cNvPr>
          <p:cNvSpPr/>
          <p:nvPr/>
        </p:nvSpPr>
        <p:spPr bwMode="white">
          <a:xfrm>
            <a:off x="7786700" y="3789040"/>
            <a:ext cx="34277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4256A0-043F-2637-87A6-0236CA32BEC0}"/>
              </a:ext>
            </a:extLst>
          </p:cNvPr>
          <p:cNvSpPr/>
          <p:nvPr/>
        </p:nvSpPr>
        <p:spPr bwMode="white">
          <a:xfrm>
            <a:off x="8272292" y="3741498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8ACE49-ECBD-0429-44DF-91E9254A45BB}"/>
              </a:ext>
            </a:extLst>
          </p:cNvPr>
          <p:cNvSpPr/>
          <p:nvPr/>
        </p:nvSpPr>
        <p:spPr bwMode="white">
          <a:xfrm>
            <a:off x="9195869" y="3741498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4592C-8B43-51B9-603A-54ABB84CE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D9E2E-C381-C4FE-8DE7-FFEF9CE7F75D}"/>
              </a:ext>
            </a:extLst>
          </p:cNvPr>
          <p:cNvSpPr/>
          <p:nvPr/>
        </p:nvSpPr>
        <p:spPr bwMode="white">
          <a:xfrm>
            <a:off x="1940555" y="4715507"/>
            <a:ext cx="411030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D4753-17EF-5F03-7BF4-114A3BC96D51}"/>
              </a:ext>
            </a:extLst>
          </p:cNvPr>
          <p:cNvSpPr/>
          <p:nvPr/>
        </p:nvSpPr>
        <p:spPr bwMode="white">
          <a:xfrm>
            <a:off x="2978387" y="4715507"/>
            <a:ext cx="390377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A6BDE-5934-BCF6-69B5-A776C1EB3FA5}"/>
              </a:ext>
            </a:extLst>
          </p:cNvPr>
          <p:cNvSpPr/>
          <p:nvPr/>
        </p:nvSpPr>
        <p:spPr bwMode="white">
          <a:xfrm>
            <a:off x="3892443" y="4715507"/>
            <a:ext cx="399899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122AF3-A9D4-C2B1-9A7E-BF1A396DA8B3}"/>
              </a:ext>
            </a:extLst>
          </p:cNvPr>
          <p:cNvSpPr/>
          <p:nvPr/>
        </p:nvSpPr>
        <p:spPr bwMode="white">
          <a:xfrm>
            <a:off x="2473250" y="4756329"/>
            <a:ext cx="383472" cy="16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53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26A82-B5AF-0F57-3CC0-832A00F93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64F18-C709-5F65-410A-7E4C7E4BCA7F}"/>
              </a:ext>
            </a:extLst>
          </p:cNvPr>
          <p:cNvSpPr/>
          <p:nvPr/>
        </p:nvSpPr>
        <p:spPr bwMode="white">
          <a:xfrm>
            <a:off x="940806" y="2178061"/>
            <a:ext cx="409420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52DA95-0A95-EBF6-BE78-D0758AEEBB29}"/>
              </a:ext>
            </a:extLst>
          </p:cNvPr>
          <p:cNvSpPr/>
          <p:nvPr/>
        </p:nvSpPr>
        <p:spPr bwMode="white">
          <a:xfrm>
            <a:off x="1483526" y="2263927"/>
            <a:ext cx="342770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4970AA-2234-AE44-EFCA-7C4D7780ACE0}"/>
              </a:ext>
            </a:extLst>
          </p:cNvPr>
          <p:cNvSpPr/>
          <p:nvPr/>
        </p:nvSpPr>
        <p:spPr bwMode="white">
          <a:xfrm>
            <a:off x="1969118" y="2178061"/>
            <a:ext cx="39989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F45F87-2145-C6B2-BAC8-7DA98CFF15F8}"/>
              </a:ext>
            </a:extLst>
          </p:cNvPr>
          <p:cNvSpPr/>
          <p:nvPr/>
        </p:nvSpPr>
        <p:spPr bwMode="white">
          <a:xfrm>
            <a:off x="2892695" y="2178061"/>
            <a:ext cx="409420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A9A6CE-1AEB-A9C3-7675-2A747C89077F}"/>
              </a:ext>
            </a:extLst>
          </p:cNvPr>
          <p:cNvSpPr/>
          <p:nvPr/>
        </p:nvSpPr>
        <p:spPr bwMode="white">
          <a:xfrm>
            <a:off x="826549" y="3714101"/>
            <a:ext cx="2504130" cy="28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717E72-2141-1A21-C6E9-9E154C64E51A}"/>
              </a:ext>
            </a:extLst>
          </p:cNvPr>
          <p:cNvSpPr/>
          <p:nvPr/>
        </p:nvSpPr>
        <p:spPr bwMode="white">
          <a:xfrm>
            <a:off x="4063828" y="3685479"/>
            <a:ext cx="2104231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E3BA40-F49C-3DFD-D64B-80CAE199EF9E}"/>
              </a:ext>
            </a:extLst>
          </p:cNvPr>
          <p:cNvSpPr/>
          <p:nvPr/>
        </p:nvSpPr>
        <p:spPr bwMode="white">
          <a:xfrm>
            <a:off x="2283324" y="4429647"/>
            <a:ext cx="1418690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48AC4B-1CC2-4A56-55AC-991A90808BBC}"/>
              </a:ext>
            </a:extLst>
          </p:cNvPr>
          <p:cNvSpPr/>
          <p:nvPr/>
        </p:nvSpPr>
        <p:spPr bwMode="white">
          <a:xfrm>
            <a:off x="4768413" y="4420107"/>
            <a:ext cx="1780503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80C2E8-ACB1-730B-FF7F-BEC7FD38AC38}"/>
              </a:ext>
            </a:extLst>
          </p:cNvPr>
          <p:cNvSpPr/>
          <p:nvPr/>
        </p:nvSpPr>
        <p:spPr bwMode="white">
          <a:xfrm>
            <a:off x="8110428" y="4467810"/>
            <a:ext cx="39989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7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FD79D-300E-D022-F9C2-5A1D4BB1C1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9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BB18E-B5F9-DFB2-6649-890FA3A9A1AB}"/>
              </a:ext>
            </a:extLst>
          </p:cNvPr>
          <p:cNvSpPr/>
          <p:nvPr/>
        </p:nvSpPr>
        <p:spPr bwMode="white">
          <a:xfrm>
            <a:off x="693249" y="2750327"/>
            <a:ext cx="3408664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063535-5FFE-043E-091F-F1A32074F3C8}"/>
              </a:ext>
            </a:extLst>
          </p:cNvPr>
          <p:cNvSpPr/>
          <p:nvPr/>
        </p:nvSpPr>
        <p:spPr bwMode="white">
          <a:xfrm>
            <a:off x="693249" y="3494412"/>
            <a:ext cx="2494609" cy="2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0E00A3-A148-FBA2-0C6D-656AF919F241}"/>
              </a:ext>
            </a:extLst>
          </p:cNvPr>
          <p:cNvSpPr/>
          <p:nvPr/>
        </p:nvSpPr>
        <p:spPr bwMode="white">
          <a:xfrm>
            <a:off x="721813" y="4200339"/>
            <a:ext cx="2113753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4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