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4F7698-A582-733E-1F69-BCA258C98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476" y="3038524"/>
            <a:ext cx="5619048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3386C-8CA5-F35C-9E20-B57B5549F5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938F3-A9E8-3C71-0009-B941335A2B9E}"/>
              </a:ext>
            </a:extLst>
          </p:cNvPr>
          <p:cNvSpPr/>
          <p:nvPr/>
        </p:nvSpPr>
        <p:spPr bwMode="white">
          <a:xfrm>
            <a:off x="8091385" y="4569389"/>
            <a:ext cx="39037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ECA08-3956-4729-71E9-A4B36AA71193}"/>
              </a:ext>
            </a:extLst>
          </p:cNvPr>
          <p:cNvSpPr/>
          <p:nvPr/>
        </p:nvSpPr>
        <p:spPr bwMode="white">
          <a:xfrm>
            <a:off x="9186347" y="4559858"/>
            <a:ext cx="218992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DC4F9-8C05-0742-4504-FEAEA96CBC38}"/>
              </a:ext>
            </a:extLst>
          </p:cNvPr>
          <p:cNvSpPr/>
          <p:nvPr/>
        </p:nvSpPr>
        <p:spPr bwMode="white">
          <a:xfrm>
            <a:off x="10119445" y="4559858"/>
            <a:ext cx="218992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DB87C6-3F9E-E0D5-1A26-9A7FB53B4EC8}"/>
              </a:ext>
            </a:extLst>
          </p:cNvPr>
          <p:cNvSpPr/>
          <p:nvPr/>
        </p:nvSpPr>
        <p:spPr bwMode="white">
          <a:xfrm>
            <a:off x="1127447" y="4077072"/>
            <a:ext cx="6249831" cy="125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5FD82F-0740-06CD-248D-E06C81E7B785}"/>
              </a:ext>
            </a:extLst>
          </p:cNvPr>
          <p:cNvSpPr/>
          <p:nvPr/>
        </p:nvSpPr>
        <p:spPr bwMode="white">
          <a:xfrm>
            <a:off x="8616280" y="4581129"/>
            <a:ext cx="33745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C2440-00B4-B8ED-BD72-452F1AA56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0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42999-44E5-D02D-FF77-A2CF31F403B3}"/>
              </a:ext>
            </a:extLst>
          </p:cNvPr>
          <p:cNvSpPr/>
          <p:nvPr/>
        </p:nvSpPr>
        <p:spPr bwMode="white">
          <a:xfrm>
            <a:off x="2188110" y="1521186"/>
            <a:ext cx="228513" cy="23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0843F-9548-D310-EE2A-933867CCC0BB}"/>
              </a:ext>
            </a:extLst>
          </p:cNvPr>
          <p:cNvSpPr/>
          <p:nvPr/>
        </p:nvSpPr>
        <p:spPr bwMode="white">
          <a:xfrm>
            <a:off x="4673198" y="1511599"/>
            <a:ext cx="218992" cy="2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9B6E1-9663-D27B-D0AF-5F2C5A9B54D8}"/>
              </a:ext>
            </a:extLst>
          </p:cNvPr>
          <p:cNvSpPr/>
          <p:nvPr/>
        </p:nvSpPr>
        <p:spPr bwMode="white">
          <a:xfrm>
            <a:off x="7158287" y="1511599"/>
            <a:ext cx="218992" cy="2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DD7230-E1B5-CCF1-E2CC-C45770443247}"/>
              </a:ext>
            </a:extLst>
          </p:cNvPr>
          <p:cNvSpPr/>
          <p:nvPr/>
        </p:nvSpPr>
        <p:spPr bwMode="white">
          <a:xfrm>
            <a:off x="9643375" y="1521186"/>
            <a:ext cx="228513" cy="23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02B9AF-7CED-35F2-7F78-BE04EFC18D63}"/>
              </a:ext>
            </a:extLst>
          </p:cNvPr>
          <p:cNvSpPr/>
          <p:nvPr/>
        </p:nvSpPr>
        <p:spPr bwMode="white">
          <a:xfrm>
            <a:off x="2188110" y="2125145"/>
            <a:ext cx="228513" cy="23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3A70A9-E905-E7F0-1E33-49E18FEF19D3}"/>
              </a:ext>
            </a:extLst>
          </p:cNvPr>
          <p:cNvSpPr/>
          <p:nvPr/>
        </p:nvSpPr>
        <p:spPr bwMode="white">
          <a:xfrm>
            <a:off x="4673198" y="2125145"/>
            <a:ext cx="218992" cy="2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604ED9-F4B6-ECEB-E29F-79E3A3928F16}"/>
              </a:ext>
            </a:extLst>
          </p:cNvPr>
          <p:cNvSpPr/>
          <p:nvPr/>
        </p:nvSpPr>
        <p:spPr bwMode="white">
          <a:xfrm>
            <a:off x="7158287" y="2125145"/>
            <a:ext cx="218992" cy="2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AD49B5-26DC-728A-623A-CBEB28740A51}"/>
              </a:ext>
            </a:extLst>
          </p:cNvPr>
          <p:cNvSpPr/>
          <p:nvPr/>
        </p:nvSpPr>
        <p:spPr bwMode="white">
          <a:xfrm>
            <a:off x="9643375" y="2125145"/>
            <a:ext cx="218992" cy="2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29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55D65-A2E1-CC77-4D35-110E169D9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A1BC4-B126-E9CF-B626-1399E6D07F57}"/>
              </a:ext>
            </a:extLst>
          </p:cNvPr>
          <p:cNvSpPr/>
          <p:nvPr/>
        </p:nvSpPr>
        <p:spPr bwMode="white">
          <a:xfrm>
            <a:off x="4930277" y="5332100"/>
            <a:ext cx="390377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E3B27-6E2E-A8A4-2442-15CAD3DDAAD8}"/>
              </a:ext>
            </a:extLst>
          </p:cNvPr>
          <p:cNvSpPr/>
          <p:nvPr/>
        </p:nvSpPr>
        <p:spPr bwMode="white">
          <a:xfrm>
            <a:off x="6025239" y="5332100"/>
            <a:ext cx="218992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4A86A0-5CC1-A24A-4044-F56DC89649F3}"/>
              </a:ext>
            </a:extLst>
          </p:cNvPr>
          <p:cNvSpPr/>
          <p:nvPr/>
        </p:nvSpPr>
        <p:spPr bwMode="white">
          <a:xfrm>
            <a:off x="6958337" y="5332100"/>
            <a:ext cx="218992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DB58F4F-2A74-5E04-60C8-B72CA92A9ED8}"/>
              </a:ext>
            </a:extLst>
          </p:cNvPr>
          <p:cNvSpPr/>
          <p:nvPr/>
        </p:nvSpPr>
        <p:spPr bwMode="white">
          <a:xfrm>
            <a:off x="5449194" y="5386180"/>
            <a:ext cx="358774" cy="13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2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CF58A-D194-3747-6860-8BFC01EE7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72C72-FA19-E7B2-7B5C-C291F2E0478C}"/>
              </a:ext>
            </a:extLst>
          </p:cNvPr>
          <p:cNvSpPr/>
          <p:nvPr/>
        </p:nvSpPr>
        <p:spPr bwMode="white">
          <a:xfrm>
            <a:off x="1769168" y="1911716"/>
            <a:ext cx="3922821" cy="32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AF5E9-8EC5-3F8A-9FFB-38F97EA0FB9F}"/>
              </a:ext>
            </a:extLst>
          </p:cNvPr>
          <p:cNvSpPr/>
          <p:nvPr/>
        </p:nvSpPr>
        <p:spPr bwMode="white">
          <a:xfrm>
            <a:off x="1702518" y="2675845"/>
            <a:ext cx="390377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903399-3257-A64C-5137-7D960CA1F9CA}"/>
              </a:ext>
            </a:extLst>
          </p:cNvPr>
          <p:cNvSpPr/>
          <p:nvPr/>
        </p:nvSpPr>
        <p:spPr bwMode="white">
          <a:xfrm>
            <a:off x="2797481" y="2675845"/>
            <a:ext cx="228513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BEC6CC-0BB5-B84C-4EF9-6464FC17A9EA}"/>
              </a:ext>
            </a:extLst>
          </p:cNvPr>
          <p:cNvSpPr/>
          <p:nvPr/>
        </p:nvSpPr>
        <p:spPr bwMode="white">
          <a:xfrm>
            <a:off x="3721057" y="2675845"/>
            <a:ext cx="228513" cy="24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C21EBD-2708-01DE-5443-3E791C789268}"/>
              </a:ext>
            </a:extLst>
          </p:cNvPr>
          <p:cNvSpPr/>
          <p:nvPr/>
        </p:nvSpPr>
        <p:spPr bwMode="white">
          <a:xfrm>
            <a:off x="4473249" y="2637638"/>
            <a:ext cx="390377" cy="2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32DFD1-F314-A044-DA2A-C13FD51F9811}"/>
              </a:ext>
            </a:extLst>
          </p:cNvPr>
          <p:cNvSpPr/>
          <p:nvPr/>
        </p:nvSpPr>
        <p:spPr bwMode="white">
          <a:xfrm>
            <a:off x="5558690" y="2618535"/>
            <a:ext cx="2113753" cy="34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7DB3CC-0779-2705-D9C3-CF7057B56756}"/>
              </a:ext>
            </a:extLst>
          </p:cNvPr>
          <p:cNvSpPr/>
          <p:nvPr/>
        </p:nvSpPr>
        <p:spPr bwMode="white">
          <a:xfrm>
            <a:off x="2240478" y="2732258"/>
            <a:ext cx="327130" cy="12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3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9207D-476F-03DF-FF00-0CA64CE7EA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9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E96AD-71AD-1536-AA2E-B71B9A388D03}"/>
              </a:ext>
            </a:extLst>
          </p:cNvPr>
          <p:cNvSpPr/>
          <p:nvPr/>
        </p:nvSpPr>
        <p:spPr bwMode="white">
          <a:xfrm>
            <a:off x="4511824" y="1988840"/>
            <a:ext cx="50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F05C7-F110-7317-C330-3B55AF7102E8}"/>
              </a:ext>
            </a:extLst>
          </p:cNvPr>
          <p:cNvSpPr/>
          <p:nvPr/>
        </p:nvSpPr>
        <p:spPr bwMode="white">
          <a:xfrm>
            <a:off x="1703512" y="3789040"/>
            <a:ext cx="576063" cy="59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75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