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31" r:id="rId4"/>
    <p:sldId id="330" r:id="rId5"/>
    <p:sldId id="329" r:id="rId6"/>
    <p:sldId id="328" r:id="rId7"/>
    <p:sldId id="327" r:id="rId8"/>
    <p:sldId id="326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0" d="100"/>
          <a:sy n="60" d="100"/>
        </p:scale>
        <p:origin x="1032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38814F4-719B-C5C1-8DCD-B5575CE95E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666" y="3057571"/>
            <a:ext cx="10666667" cy="7428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0127F5-1F10-E2F7-CF50-93120C7079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57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88CDA6-AE4B-8C0E-E7C7-96D842E93166}"/>
              </a:ext>
            </a:extLst>
          </p:cNvPr>
          <p:cNvSpPr/>
          <p:nvPr/>
        </p:nvSpPr>
        <p:spPr bwMode="white">
          <a:xfrm>
            <a:off x="4758891" y="4273307"/>
            <a:ext cx="437984" cy="276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5D646A-20F6-C88A-6F25-436524F07A11}"/>
              </a:ext>
            </a:extLst>
          </p:cNvPr>
          <p:cNvSpPr/>
          <p:nvPr/>
        </p:nvSpPr>
        <p:spPr bwMode="white">
          <a:xfrm>
            <a:off x="5368261" y="4254249"/>
            <a:ext cx="361813" cy="295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54841B-6C4E-DFE7-AB04-5F0274A7F822}"/>
              </a:ext>
            </a:extLst>
          </p:cNvPr>
          <p:cNvSpPr/>
          <p:nvPr/>
        </p:nvSpPr>
        <p:spPr bwMode="white">
          <a:xfrm>
            <a:off x="5910982" y="4273307"/>
            <a:ext cx="428463" cy="276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766668-DE70-24CF-640D-A0C95B0CBB7F}"/>
              </a:ext>
            </a:extLst>
          </p:cNvPr>
          <p:cNvSpPr/>
          <p:nvPr/>
        </p:nvSpPr>
        <p:spPr bwMode="white">
          <a:xfrm>
            <a:off x="6901209" y="4273307"/>
            <a:ext cx="428463" cy="276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336F10-1BB4-DF4F-1E23-0B8AF49472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76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76695D-A370-6E7A-1CBD-F844F4CD7052}"/>
              </a:ext>
            </a:extLst>
          </p:cNvPr>
          <p:cNvSpPr/>
          <p:nvPr/>
        </p:nvSpPr>
        <p:spPr bwMode="white">
          <a:xfrm>
            <a:off x="740856" y="2169274"/>
            <a:ext cx="5474811" cy="353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B28F12-D758-2451-8099-182D75D7417A}"/>
              </a:ext>
            </a:extLst>
          </p:cNvPr>
          <p:cNvSpPr/>
          <p:nvPr/>
        </p:nvSpPr>
        <p:spPr bwMode="white">
          <a:xfrm>
            <a:off x="712292" y="3038162"/>
            <a:ext cx="2646952" cy="295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C033A6-3DED-651E-120A-9F1F27249AA2}"/>
              </a:ext>
            </a:extLst>
          </p:cNvPr>
          <p:cNvSpPr/>
          <p:nvPr/>
        </p:nvSpPr>
        <p:spPr bwMode="white">
          <a:xfrm>
            <a:off x="750377" y="3849761"/>
            <a:ext cx="2237531" cy="353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580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A24C6D-A40A-7A03-3AAC-CB8BE18B61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3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3343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D51F47-B828-1BD3-2177-9249A6545F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67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479AED-8B20-BFDF-2AC8-8785E130576F}"/>
              </a:ext>
            </a:extLst>
          </p:cNvPr>
          <p:cNvSpPr/>
          <p:nvPr/>
        </p:nvSpPr>
        <p:spPr bwMode="white">
          <a:xfrm>
            <a:off x="5834811" y="1347811"/>
            <a:ext cx="3370579" cy="342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1F63F5-1FE0-E15F-ECD6-D44F1015108C}"/>
              </a:ext>
            </a:extLst>
          </p:cNvPr>
          <p:cNvSpPr/>
          <p:nvPr/>
        </p:nvSpPr>
        <p:spPr bwMode="white">
          <a:xfrm>
            <a:off x="4216171" y="3995478"/>
            <a:ext cx="428463" cy="276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40A890-7900-0A1F-198B-BF3184DB455F}"/>
              </a:ext>
            </a:extLst>
          </p:cNvPr>
          <p:cNvSpPr/>
          <p:nvPr/>
        </p:nvSpPr>
        <p:spPr bwMode="white">
          <a:xfrm>
            <a:off x="4825541" y="3976430"/>
            <a:ext cx="361813" cy="304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69A872-57D5-7114-CD5C-CDB87BBBDEE1}"/>
              </a:ext>
            </a:extLst>
          </p:cNvPr>
          <p:cNvSpPr/>
          <p:nvPr/>
        </p:nvSpPr>
        <p:spPr bwMode="white">
          <a:xfrm>
            <a:off x="5482518" y="4005002"/>
            <a:ext cx="171385" cy="266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2E4DCB-2438-6E23-B1B7-CBA3883B6423}"/>
              </a:ext>
            </a:extLst>
          </p:cNvPr>
          <p:cNvSpPr/>
          <p:nvPr/>
        </p:nvSpPr>
        <p:spPr bwMode="white">
          <a:xfrm>
            <a:off x="6358488" y="3995478"/>
            <a:ext cx="428463" cy="276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72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81E756-587F-C83D-2A55-18999C558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92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5E6E5E-A68A-8CF1-95D4-771217958550}"/>
              </a:ext>
            </a:extLst>
          </p:cNvPr>
          <p:cNvSpPr/>
          <p:nvPr/>
        </p:nvSpPr>
        <p:spPr bwMode="white">
          <a:xfrm>
            <a:off x="3740100" y="4124697"/>
            <a:ext cx="5474811" cy="343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ECF6B3-5DB3-6CB6-5E73-48203BDF4761}"/>
              </a:ext>
            </a:extLst>
          </p:cNvPr>
          <p:cNvSpPr/>
          <p:nvPr/>
        </p:nvSpPr>
        <p:spPr bwMode="white">
          <a:xfrm>
            <a:off x="3444937" y="5117041"/>
            <a:ext cx="428463" cy="276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FFBED4-B113-3EA6-5065-55E2A2FE34C3}"/>
              </a:ext>
            </a:extLst>
          </p:cNvPr>
          <p:cNvSpPr/>
          <p:nvPr/>
        </p:nvSpPr>
        <p:spPr bwMode="white">
          <a:xfrm>
            <a:off x="4054307" y="5222000"/>
            <a:ext cx="352292" cy="38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0A47F2-0BDB-F609-0B3E-9889736AE03F}"/>
              </a:ext>
            </a:extLst>
          </p:cNvPr>
          <p:cNvSpPr/>
          <p:nvPr/>
        </p:nvSpPr>
        <p:spPr bwMode="white">
          <a:xfrm>
            <a:off x="4625591" y="5117041"/>
            <a:ext cx="399899" cy="267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742393-FA5D-A09B-DCF9-117DB9C433F1}"/>
              </a:ext>
            </a:extLst>
          </p:cNvPr>
          <p:cNvSpPr/>
          <p:nvPr/>
        </p:nvSpPr>
        <p:spPr bwMode="white">
          <a:xfrm>
            <a:off x="5587254" y="5117041"/>
            <a:ext cx="418942" cy="276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E2291C4-92D8-7D4B-93FD-1B495B973546}"/>
              </a:ext>
            </a:extLst>
          </p:cNvPr>
          <p:cNvSpPr/>
          <p:nvPr/>
        </p:nvSpPr>
        <p:spPr bwMode="white">
          <a:xfrm>
            <a:off x="6567960" y="5040709"/>
            <a:ext cx="598552" cy="572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0549ED5-18B3-A485-7D83-CC2601B6F8A1}"/>
              </a:ext>
            </a:extLst>
          </p:cNvPr>
          <p:cNvSpPr/>
          <p:nvPr/>
        </p:nvSpPr>
        <p:spPr bwMode="white">
          <a:xfrm>
            <a:off x="8256240" y="4859416"/>
            <a:ext cx="2664295" cy="753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220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00FACB-F2CA-1F5B-E8D1-31F0F0A429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137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8CC61F4-3234-ED11-6A34-22EC53D9A39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 b="53226"/>
          <a:stretch/>
        </p:blipFill>
        <p:spPr>
          <a:xfrm>
            <a:off x="839416" y="5013176"/>
            <a:ext cx="8112264" cy="16289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3A5517-9897-DD75-7AB6-247ED7B9635E}"/>
              </a:ext>
            </a:extLst>
          </p:cNvPr>
          <p:cNvSpPr/>
          <p:nvPr/>
        </p:nvSpPr>
        <p:spPr bwMode="white">
          <a:xfrm>
            <a:off x="4695587" y="6081805"/>
            <a:ext cx="437984" cy="276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314D1C-1B43-71C6-103B-EB2A99E58515}"/>
              </a:ext>
            </a:extLst>
          </p:cNvPr>
          <p:cNvSpPr/>
          <p:nvPr/>
        </p:nvSpPr>
        <p:spPr bwMode="white">
          <a:xfrm>
            <a:off x="5866720" y="6021288"/>
            <a:ext cx="40942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90CBD0-F000-FFCE-55D4-6665C8F62439}"/>
              </a:ext>
            </a:extLst>
          </p:cNvPr>
          <p:cNvSpPr/>
          <p:nvPr/>
        </p:nvSpPr>
        <p:spPr bwMode="white">
          <a:xfrm>
            <a:off x="6828383" y="6081805"/>
            <a:ext cx="437984" cy="276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DE4B38-D6BD-688D-561B-8E827557D8EB}"/>
              </a:ext>
            </a:extLst>
          </p:cNvPr>
          <p:cNvSpPr/>
          <p:nvPr/>
        </p:nvSpPr>
        <p:spPr bwMode="white">
          <a:xfrm>
            <a:off x="5314477" y="6069746"/>
            <a:ext cx="349475" cy="311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361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062C90-7B34-D407-636D-E0512F5B837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977" r="28463"/>
          <a:stretch/>
        </p:blipFill>
        <p:spPr>
          <a:xfrm>
            <a:off x="360000" y="1268760"/>
            <a:ext cx="8112264" cy="163762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558286-2053-636A-649F-97EDFBD0F9EE}"/>
              </a:ext>
            </a:extLst>
          </p:cNvPr>
          <p:cNvSpPr/>
          <p:nvPr/>
        </p:nvSpPr>
        <p:spPr bwMode="white">
          <a:xfrm>
            <a:off x="4216171" y="2429321"/>
            <a:ext cx="428463" cy="276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E0D1F19-9563-B4B6-EFCE-679E95BAE42D}"/>
              </a:ext>
            </a:extLst>
          </p:cNvPr>
          <p:cNvSpPr/>
          <p:nvPr/>
        </p:nvSpPr>
        <p:spPr bwMode="white">
          <a:xfrm>
            <a:off x="5368261" y="2429321"/>
            <a:ext cx="428463" cy="276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047B930-5FCA-0BF0-E440-AD688B954316}"/>
              </a:ext>
            </a:extLst>
          </p:cNvPr>
          <p:cNvSpPr/>
          <p:nvPr/>
        </p:nvSpPr>
        <p:spPr bwMode="white">
          <a:xfrm>
            <a:off x="6377531" y="2348880"/>
            <a:ext cx="41894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9346AFC-9E6C-9A6B-5972-90F4485ED0F4}"/>
              </a:ext>
            </a:extLst>
          </p:cNvPr>
          <p:cNvSpPr/>
          <p:nvPr/>
        </p:nvSpPr>
        <p:spPr bwMode="white">
          <a:xfrm>
            <a:off x="4839835" y="2492896"/>
            <a:ext cx="320061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DAA9F86B-2687-4A6A-83E4-10714596ED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301040"/>
            <a:ext cx="11340000" cy="2216192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4123291-EFB8-A999-8063-C881B1016439}"/>
              </a:ext>
            </a:extLst>
          </p:cNvPr>
          <p:cNvSpPr/>
          <p:nvPr/>
        </p:nvSpPr>
        <p:spPr bwMode="white">
          <a:xfrm>
            <a:off x="769420" y="4275400"/>
            <a:ext cx="5455768" cy="353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3BF5987-3E87-EE38-0243-1150C5651E9A}"/>
              </a:ext>
            </a:extLst>
          </p:cNvPr>
          <p:cNvSpPr/>
          <p:nvPr/>
        </p:nvSpPr>
        <p:spPr bwMode="white">
          <a:xfrm>
            <a:off x="6415616" y="3986508"/>
            <a:ext cx="2632711" cy="882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5A2F078-1E6A-3BEB-09B5-7EE99A7A0B73}"/>
              </a:ext>
            </a:extLst>
          </p:cNvPr>
          <p:cNvSpPr/>
          <p:nvPr/>
        </p:nvSpPr>
        <p:spPr bwMode="white">
          <a:xfrm>
            <a:off x="712292" y="5144683"/>
            <a:ext cx="2656473" cy="296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376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2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468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2025-01-08T15:09:28Z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