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CB4104-9513-EFCF-D614-51D59F60D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381" y="3057571"/>
            <a:ext cx="5695238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D69F7-A5BA-6182-B72C-1C3484F258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19"/>
          <a:stretch/>
        </p:blipFill>
        <p:spPr>
          <a:xfrm>
            <a:off x="360000" y="1224000"/>
            <a:ext cx="11340000" cy="6208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FA4FF23-BC50-780C-3ED0-FDDBDE972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844824"/>
            <a:ext cx="8712968" cy="326109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667B607-FAF8-2632-A2B4-146F5412CC6B}"/>
              </a:ext>
            </a:extLst>
          </p:cNvPr>
          <p:cNvCxnSpPr>
            <a:cxnSpLocks/>
          </p:cNvCxnSpPr>
          <p:nvPr/>
        </p:nvCxnSpPr>
        <p:spPr>
          <a:xfrm>
            <a:off x="2495600" y="2971800"/>
            <a:ext cx="7488832" cy="1249288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94E8076-F0F8-307A-F956-9EE90463F5B6}"/>
              </a:ext>
            </a:extLst>
          </p:cNvPr>
          <p:cNvCxnSpPr>
            <a:cxnSpLocks/>
          </p:cNvCxnSpPr>
          <p:nvPr/>
        </p:nvCxnSpPr>
        <p:spPr>
          <a:xfrm>
            <a:off x="5088805" y="3018656"/>
            <a:ext cx="2447355" cy="1202432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3292E57-4D32-E335-98C9-858EA0612A90}"/>
              </a:ext>
            </a:extLst>
          </p:cNvPr>
          <p:cNvCxnSpPr>
            <a:cxnSpLocks/>
          </p:cNvCxnSpPr>
          <p:nvPr/>
        </p:nvCxnSpPr>
        <p:spPr>
          <a:xfrm flipH="1">
            <a:off x="2783632" y="3023803"/>
            <a:ext cx="4896544" cy="1197285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9FA2CAE-D166-1296-9F09-358D6CCB0C8D}"/>
              </a:ext>
            </a:extLst>
          </p:cNvPr>
          <p:cNvCxnSpPr>
            <a:cxnSpLocks/>
          </p:cNvCxnSpPr>
          <p:nvPr/>
        </p:nvCxnSpPr>
        <p:spPr>
          <a:xfrm flipH="1">
            <a:off x="5231904" y="3018170"/>
            <a:ext cx="4968552" cy="1346934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39CB7-C2CA-CBEE-BBA1-E337D55B82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55"/>
          <a:stretch/>
        </p:blipFill>
        <p:spPr>
          <a:xfrm>
            <a:off x="360000" y="1224000"/>
            <a:ext cx="11340000" cy="7474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BA9193-0957-BE7A-A2EA-3A619673F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71409"/>
            <a:ext cx="5904656" cy="154848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04AE78D8-D210-F0F5-49F8-306CA6C9EE6A}"/>
              </a:ext>
            </a:extLst>
          </p:cNvPr>
          <p:cNvSpPr/>
          <p:nvPr/>
        </p:nvSpPr>
        <p:spPr>
          <a:xfrm>
            <a:off x="4655840" y="2122958"/>
            <a:ext cx="504056" cy="51395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142FD95-AFC9-88D2-A1EC-158E219D9926}"/>
              </a:ext>
            </a:extLst>
          </p:cNvPr>
          <p:cNvSpPr/>
          <p:nvPr/>
        </p:nvSpPr>
        <p:spPr>
          <a:xfrm>
            <a:off x="4172283" y="2996952"/>
            <a:ext cx="504056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9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D78E6-C0A4-6F3E-2AC4-D264A96D2C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8B044-886B-9FA7-36DD-3711A6F0BC25}"/>
              </a:ext>
            </a:extLst>
          </p:cNvPr>
          <p:cNvSpPr/>
          <p:nvPr/>
        </p:nvSpPr>
        <p:spPr bwMode="white">
          <a:xfrm>
            <a:off x="4244735" y="2892925"/>
            <a:ext cx="31420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BC5561-0B7E-33B5-F620-DC09C38A0998}"/>
              </a:ext>
            </a:extLst>
          </p:cNvPr>
          <p:cNvSpPr/>
          <p:nvPr/>
        </p:nvSpPr>
        <p:spPr bwMode="white">
          <a:xfrm>
            <a:off x="4244735" y="3398371"/>
            <a:ext cx="304685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C2E754-92B3-8B0F-0265-94332CB10891}"/>
              </a:ext>
            </a:extLst>
          </p:cNvPr>
          <p:cNvSpPr/>
          <p:nvPr/>
        </p:nvSpPr>
        <p:spPr bwMode="white">
          <a:xfrm>
            <a:off x="4244735" y="3894281"/>
            <a:ext cx="31420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42933B-9B9F-F301-7633-D9361357D92B}"/>
              </a:ext>
            </a:extLst>
          </p:cNvPr>
          <p:cNvSpPr/>
          <p:nvPr/>
        </p:nvSpPr>
        <p:spPr bwMode="white">
          <a:xfrm>
            <a:off x="4254256" y="4533241"/>
            <a:ext cx="285642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909881-AC45-E624-3673-F616FAF906EC}"/>
              </a:ext>
            </a:extLst>
          </p:cNvPr>
          <p:cNvSpPr/>
          <p:nvPr/>
        </p:nvSpPr>
        <p:spPr bwMode="white">
          <a:xfrm>
            <a:off x="7439758" y="2892925"/>
            <a:ext cx="255897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4CE327-0897-799B-72B0-3F0AD8548320}"/>
              </a:ext>
            </a:extLst>
          </p:cNvPr>
          <p:cNvSpPr/>
          <p:nvPr/>
        </p:nvSpPr>
        <p:spPr bwMode="white">
          <a:xfrm>
            <a:off x="7424886" y="3322078"/>
            <a:ext cx="295164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8CB5CE-0AA9-FADD-0A3A-0DF007C2D6E0}"/>
              </a:ext>
            </a:extLst>
          </p:cNvPr>
          <p:cNvSpPr/>
          <p:nvPr/>
        </p:nvSpPr>
        <p:spPr bwMode="white">
          <a:xfrm>
            <a:off x="6888089" y="3961038"/>
            <a:ext cx="288032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22913C-F7C9-CA4B-0A7E-423146FC0A3F}"/>
              </a:ext>
            </a:extLst>
          </p:cNvPr>
          <p:cNvSpPr/>
          <p:nvPr/>
        </p:nvSpPr>
        <p:spPr bwMode="white">
          <a:xfrm>
            <a:off x="7415365" y="3961038"/>
            <a:ext cx="304685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1839B9-0989-1673-EA7B-2A0073A227A4}"/>
              </a:ext>
            </a:extLst>
          </p:cNvPr>
          <p:cNvSpPr/>
          <p:nvPr/>
        </p:nvSpPr>
        <p:spPr bwMode="white">
          <a:xfrm>
            <a:off x="7936651" y="3951501"/>
            <a:ext cx="247581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C61BDB-9617-AC25-FCE4-31449ECCB163}"/>
              </a:ext>
            </a:extLst>
          </p:cNvPr>
          <p:cNvSpPr/>
          <p:nvPr/>
        </p:nvSpPr>
        <p:spPr bwMode="white">
          <a:xfrm>
            <a:off x="7248128" y="4645916"/>
            <a:ext cx="285861" cy="26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FC1FD4E-706A-5DD6-5743-C5C5BEE108C3}"/>
              </a:ext>
            </a:extLst>
          </p:cNvPr>
          <p:cNvSpPr/>
          <p:nvPr/>
        </p:nvSpPr>
        <p:spPr bwMode="white">
          <a:xfrm>
            <a:off x="7650790" y="4630052"/>
            <a:ext cx="285861" cy="26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F2E30-0B48-7539-0A27-84B4CCB00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9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78CDF-0C30-1108-C5A4-28376FBC6DAF}"/>
              </a:ext>
            </a:extLst>
          </p:cNvPr>
          <p:cNvSpPr/>
          <p:nvPr/>
        </p:nvSpPr>
        <p:spPr bwMode="white">
          <a:xfrm>
            <a:off x="2279576" y="3796585"/>
            <a:ext cx="648072" cy="49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5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