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E69103-FDBF-807D-B5EB-2E384B40D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000" y="3019476"/>
            <a:ext cx="8000000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7DF4F-A91D-8A56-03D1-964486FBB8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42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E9AEF48-55B2-D749-C5BB-F559417F7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783" y="2060848"/>
            <a:ext cx="9569737" cy="2616857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1B74C1-9CAD-D12F-706D-574505342F39}"/>
              </a:ext>
            </a:extLst>
          </p:cNvPr>
          <p:cNvCxnSpPr>
            <a:cxnSpLocks/>
          </p:cNvCxnSpPr>
          <p:nvPr/>
        </p:nvCxnSpPr>
        <p:spPr>
          <a:xfrm>
            <a:off x="4029472" y="2912076"/>
            <a:ext cx="2000528" cy="102098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BD7FFFD-0406-1F0E-47F0-63620801A7DC}"/>
              </a:ext>
            </a:extLst>
          </p:cNvPr>
          <p:cNvCxnSpPr>
            <a:cxnSpLocks/>
          </p:cNvCxnSpPr>
          <p:nvPr/>
        </p:nvCxnSpPr>
        <p:spPr>
          <a:xfrm>
            <a:off x="6162002" y="2864804"/>
            <a:ext cx="1950222" cy="10682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413F8DD-D8B2-872F-F0E1-3BDB8346B1F0}"/>
              </a:ext>
            </a:extLst>
          </p:cNvPr>
          <p:cNvCxnSpPr>
            <a:cxnSpLocks/>
          </p:cNvCxnSpPr>
          <p:nvPr/>
        </p:nvCxnSpPr>
        <p:spPr>
          <a:xfrm flipH="1">
            <a:off x="4223792" y="2802542"/>
            <a:ext cx="3848980" cy="113051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03C0D36-0A6B-518D-65DC-F7F4CD367D7A}"/>
              </a:ext>
            </a:extLst>
          </p:cNvPr>
          <p:cNvCxnSpPr>
            <a:cxnSpLocks/>
          </p:cNvCxnSpPr>
          <p:nvPr/>
        </p:nvCxnSpPr>
        <p:spPr>
          <a:xfrm flipH="1">
            <a:off x="10010982" y="2802542"/>
            <a:ext cx="62010" cy="113051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0C916-3BDD-B063-0CD7-6CB22AB6E0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74853-3085-44A4-5EA9-FAB5068EB0B5}"/>
              </a:ext>
            </a:extLst>
          </p:cNvPr>
          <p:cNvSpPr/>
          <p:nvPr/>
        </p:nvSpPr>
        <p:spPr bwMode="white">
          <a:xfrm>
            <a:off x="2902216" y="3722715"/>
            <a:ext cx="342770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7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38866-C4E8-4301-B4FA-74EE174F4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B9262-C7B1-7039-8919-B79449FDA4BF}"/>
              </a:ext>
            </a:extLst>
          </p:cNvPr>
          <p:cNvSpPr/>
          <p:nvPr/>
        </p:nvSpPr>
        <p:spPr bwMode="white">
          <a:xfrm>
            <a:off x="7462972" y="4048751"/>
            <a:ext cx="390377" cy="2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068FEC-3E54-D3B2-ACB5-277BDF1F9588}"/>
              </a:ext>
            </a:extLst>
          </p:cNvPr>
          <p:cNvSpPr/>
          <p:nvPr/>
        </p:nvSpPr>
        <p:spPr bwMode="white">
          <a:xfrm>
            <a:off x="8519848" y="4029665"/>
            <a:ext cx="352292" cy="32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E12337-A232-CCA1-DE07-261E6C021052}"/>
              </a:ext>
            </a:extLst>
          </p:cNvPr>
          <p:cNvSpPr/>
          <p:nvPr/>
        </p:nvSpPr>
        <p:spPr bwMode="white">
          <a:xfrm>
            <a:off x="9595768" y="4039208"/>
            <a:ext cx="371334" cy="3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1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5E778-CDDE-173B-8B4B-2ADA769E00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BC125-A4D5-F0E7-0FF6-9BECD0C58608}"/>
              </a:ext>
            </a:extLst>
          </p:cNvPr>
          <p:cNvSpPr/>
          <p:nvPr/>
        </p:nvSpPr>
        <p:spPr bwMode="white">
          <a:xfrm>
            <a:off x="2783632" y="364502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8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7977A-3091-4602-0E39-BD0A7F66F3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36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8FA5E-FA92-5CAC-1754-456B934FB447}"/>
              </a:ext>
            </a:extLst>
          </p:cNvPr>
          <p:cNvSpPr/>
          <p:nvPr/>
        </p:nvSpPr>
        <p:spPr bwMode="white">
          <a:xfrm>
            <a:off x="6960096" y="2060848"/>
            <a:ext cx="720080" cy="5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52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2025-01-09T09:29:35Z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