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248311-D4D8-0A06-0C8B-17EF69B09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843637"/>
            <a:ext cx="11928648" cy="11454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CF3F9C7-9B5F-C881-265E-F757A67C0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42" y="801360"/>
            <a:ext cx="4629138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