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6" autoAdjust="0"/>
    <p:restoredTop sz="94660"/>
  </p:normalViewPr>
  <p:slideViewPr>
    <p:cSldViewPr showGuides="1">
      <p:cViewPr>
        <p:scale>
          <a:sx n="59" d="100"/>
          <a:sy n="59" d="100"/>
        </p:scale>
        <p:origin x="846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62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FD3368-AC03-6AAA-00A3-143B5C2B1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3023542"/>
            <a:ext cx="11928648" cy="7933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8AC33-F67C-5FD4-4E61-67F3ADB016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DE979-51FA-7287-602E-87CDF0FDFA70}"/>
              </a:ext>
            </a:extLst>
          </p:cNvPr>
          <p:cNvSpPr/>
          <p:nvPr/>
        </p:nvSpPr>
        <p:spPr bwMode="white">
          <a:xfrm>
            <a:off x="1359748" y="4767800"/>
            <a:ext cx="418942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4F481-2F72-D5D8-9C67-D520B552A05F}"/>
              </a:ext>
            </a:extLst>
          </p:cNvPr>
          <p:cNvSpPr/>
          <p:nvPr/>
        </p:nvSpPr>
        <p:spPr bwMode="white">
          <a:xfrm>
            <a:off x="2607052" y="4767800"/>
            <a:ext cx="238035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544B6-212B-50B8-B4B6-CCEA64914C83}"/>
              </a:ext>
            </a:extLst>
          </p:cNvPr>
          <p:cNvSpPr/>
          <p:nvPr/>
        </p:nvSpPr>
        <p:spPr bwMode="white">
          <a:xfrm>
            <a:off x="3502065" y="4767800"/>
            <a:ext cx="437984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B75497-5E78-C9B0-8D71-ADD42969629D}"/>
              </a:ext>
            </a:extLst>
          </p:cNvPr>
          <p:cNvSpPr/>
          <p:nvPr/>
        </p:nvSpPr>
        <p:spPr bwMode="white">
          <a:xfrm>
            <a:off x="6825037" y="4767800"/>
            <a:ext cx="42846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8072B-F195-341C-1B0C-FB8308227B3D}"/>
              </a:ext>
            </a:extLst>
          </p:cNvPr>
          <p:cNvSpPr/>
          <p:nvPr/>
        </p:nvSpPr>
        <p:spPr bwMode="white">
          <a:xfrm>
            <a:off x="8005692" y="4767800"/>
            <a:ext cx="399899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76930-0396-CC11-A0CB-380F88A37067}"/>
              </a:ext>
            </a:extLst>
          </p:cNvPr>
          <p:cNvSpPr/>
          <p:nvPr/>
        </p:nvSpPr>
        <p:spPr bwMode="white">
          <a:xfrm>
            <a:off x="8957833" y="4777327"/>
            <a:ext cx="437984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2960D5-332D-DCD5-92AC-F1577CFADAC0}"/>
              </a:ext>
            </a:extLst>
          </p:cNvPr>
          <p:cNvSpPr/>
          <p:nvPr/>
        </p:nvSpPr>
        <p:spPr bwMode="white">
          <a:xfrm>
            <a:off x="1950075" y="4869160"/>
            <a:ext cx="36046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C3DC96-CB43-EBA0-1A82-79503E946D4C}"/>
              </a:ext>
            </a:extLst>
          </p:cNvPr>
          <p:cNvSpPr/>
          <p:nvPr/>
        </p:nvSpPr>
        <p:spPr bwMode="white">
          <a:xfrm>
            <a:off x="7469309" y="4766214"/>
            <a:ext cx="33643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0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06A1E-4AC9-99F1-237C-C40048E48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45856-67CC-147F-D148-542DDD96AAB4}"/>
              </a:ext>
            </a:extLst>
          </p:cNvPr>
          <p:cNvSpPr/>
          <p:nvPr/>
        </p:nvSpPr>
        <p:spPr bwMode="white">
          <a:xfrm>
            <a:off x="4758891" y="3909805"/>
            <a:ext cx="437984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352946-EB58-6F1A-4CE4-673BAF8C76E2}"/>
              </a:ext>
            </a:extLst>
          </p:cNvPr>
          <p:cNvSpPr/>
          <p:nvPr/>
        </p:nvSpPr>
        <p:spPr bwMode="white">
          <a:xfrm>
            <a:off x="5368261" y="3890757"/>
            <a:ext cx="361813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04EBA-7B0A-77CD-29C3-697D826440B6}"/>
              </a:ext>
            </a:extLst>
          </p:cNvPr>
          <p:cNvSpPr/>
          <p:nvPr/>
        </p:nvSpPr>
        <p:spPr bwMode="white">
          <a:xfrm>
            <a:off x="5939546" y="3909805"/>
            <a:ext cx="399899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171E06-D225-CD6D-81D9-7352452EE1C2}"/>
              </a:ext>
            </a:extLst>
          </p:cNvPr>
          <p:cNvSpPr/>
          <p:nvPr/>
        </p:nvSpPr>
        <p:spPr bwMode="white">
          <a:xfrm>
            <a:off x="6901209" y="3909805"/>
            <a:ext cx="428463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1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26D00-5A43-4FDE-89E7-28E74E0081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25F15-D236-31B3-7D07-F19FB84A33CA}"/>
              </a:ext>
            </a:extLst>
          </p:cNvPr>
          <p:cNvSpPr/>
          <p:nvPr/>
        </p:nvSpPr>
        <p:spPr bwMode="white">
          <a:xfrm>
            <a:off x="3791744" y="4149080"/>
            <a:ext cx="85289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6CF89-5388-8157-3E0B-C819631513E4}"/>
              </a:ext>
            </a:extLst>
          </p:cNvPr>
          <p:cNvSpPr/>
          <p:nvPr/>
        </p:nvSpPr>
        <p:spPr bwMode="white">
          <a:xfrm>
            <a:off x="4216171" y="5213912"/>
            <a:ext cx="428463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4A815-EAF7-04FD-9E3B-BAD54588E42F}"/>
              </a:ext>
            </a:extLst>
          </p:cNvPr>
          <p:cNvSpPr/>
          <p:nvPr/>
        </p:nvSpPr>
        <p:spPr bwMode="white">
          <a:xfrm>
            <a:off x="5368261" y="5213912"/>
            <a:ext cx="428463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C8DBCA-3A0A-D184-518D-9D026191896A}"/>
              </a:ext>
            </a:extLst>
          </p:cNvPr>
          <p:cNvSpPr/>
          <p:nvPr/>
        </p:nvSpPr>
        <p:spPr bwMode="white">
          <a:xfrm>
            <a:off x="6348967" y="5213912"/>
            <a:ext cx="437984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127012-3B7E-E054-FC8C-5A956EC557A0}"/>
              </a:ext>
            </a:extLst>
          </p:cNvPr>
          <p:cNvSpPr/>
          <p:nvPr/>
        </p:nvSpPr>
        <p:spPr bwMode="white">
          <a:xfrm>
            <a:off x="4803380" y="5301209"/>
            <a:ext cx="39349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3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B489A-FAD9-1397-29CC-443FAB28C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39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8DE11-73AD-BC16-8EDE-5F0F06B72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683ED-C706-B614-C6FE-6378A0A2562F}"/>
              </a:ext>
            </a:extLst>
          </p:cNvPr>
          <p:cNvSpPr/>
          <p:nvPr/>
        </p:nvSpPr>
        <p:spPr bwMode="white">
          <a:xfrm>
            <a:off x="4082871" y="2204864"/>
            <a:ext cx="42846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158B1-ED08-C19D-7717-816622B59160}"/>
              </a:ext>
            </a:extLst>
          </p:cNvPr>
          <p:cNvSpPr/>
          <p:nvPr/>
        </p:nvSpPr>
        <p:spPr bwMode="white">
          <a:xfrm>
            <a:off x="4692241" y="2376889"/>
            <a:ext cx="352292" cy="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9C87E-8988-E9B8-6FF5-A12CDBEAC345}"/>
              </a:ext>
            </a:extLst>
          </p:cNvPr>
          <p:cNvSpPr/>
          <p:nvPr/>
        </p:nvSpPr>
        <p:spPr bwMode="white">
          <a:xfrm>
            <a:off x="5320654" y="2272081"/>
            <a:ext cx="23803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FE3C0D-3378-E2C4-FF30-403351E200EA}"/>
              </a:ext>
            </a:extLst>
          </p:cNvPr>
          <p:cNvSpPr/>
          <p:nvPr/>
        </p:nvSpPr>
        <p:spPr bwMode="white">
          <a:xfrm>
            <a:off x="6225188" y="2272081"/>
            <a:ext cx="37133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29320D-CD72-BA23-C73C-A85964937A2B}"/>
              </a:ext>
            </a:extLst>
          </p:cNvPr>
          <p:cNvSpPr/>
          <p:nvPr/>
        </p:nvSpPr>
        <p:spPr bwMode="white">
          <a:xfrm>
            <a:off x="4082871" y="4149101"/>
            <a:ext cx="428463" cy="2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745FAD-8150-09E1-8655-9BC71D8251A4}"/>
              </a:ext>
            </a:extLst>
          </p:cNvPr>
          <p:cNvSpPr/>
          <p:nvPr/>
        </p:nvSpPr>
        <p:spPr bwMode="white">
          <a:xfrm>
            <a:off x="5234962" y="4149101"/>
            <a:ext cx="380856" cy="2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2E8D8C-493C-F49F-7DFE-C93EF08A27DC}"/>
              </a:ext>
            </a:extLst>
          </p:cNvPr>
          <p:cNvSpPr/>
          <p:nvPr/>
        </p:nvSpPr>
        <p:spPr bwMode="white">
          <a:xfrm>
            <a:off x="6215667" y="4149101"/>
            <a:ext cx="437984" cy="2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292A49-3339-408B-EF5C-D72DB68C8AB5}"/>
              </a:ext>
            </a:extLst>
          </p:cNvPr>
          <p:cNvSpPr/>
          <p:nvPr/>
        </p:nvSpPr>
        <p:spPr bwMode="white">
          <a:xfrm>
            <a:off x="4702408" y="4141090"/>
            <a:ext cx="342125" cy="30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9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5182B-EEAD-6166-6990-5DF62C292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5285A-B400-A90D-26C1-843A474E1A80}"/>
              </a:ext>
            </a:extLst>
          </p:cNvPr>
          <p:cNvSpPr/>
          <p:nvPr/>
        </p:nvSpPr>
        <p:spPr bwMode="white">
          <a:xfrm>
            <a:off x="8767405" y="2185699"/>
            <a:ext cx="361813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CE3CD-1091-2E0D-C17B-397E2029DA22}"/>
              </a:ext>
            </a:extLst>
          </p:cNvPr>
          <p:cNvSpPr/>
          <p:nvPr/>
        </p:nvSpPr>
        <p:spPr bwMode="white">
          <a:xfrm>
            <a:off x="5749118" y="3842487"/>
            <a:ext cx="428463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89BC0-5FCC-8D41-64D8-A42CB871366B}"/>
              </a:ext>
            </a:extLst>
          </p:cNvPr>
          <p:cNvSpPr/>
          <p:nvPr/>
        </p:nvSpPr>
        <p:spPr bwMode="white">
          <a:xfrm>
            <a:off x="9024483" y="3842487"/>
            <a:ext cx="247556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C4FD8-E189-1043-7964-8A845C3CCEA5}"/>
              </a:ext>
            </a:extLst>
          </p:cNvPr>
          <p:cNvSpPr/>
          <p:nvPr/>
        </p:nvSpPr>
        <p:spPr bwMode="white">
          <a:xfrm>
            <a:off x="3330680" y="4680403"/>
            <a:ext cx="428463" cy="27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47E59-67E5-A677-5953-2AAA39F1F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C368BC-4FF4-37D7-5CC2-3958329082D2}"/>
              </a:ext>
            </a:extLst>
          </p:cNvPr>
          <p:cNvSpPr/>
          <p:nvPr/>
        </p:nvSpPr>
        <p:spPr bwMode="white">
          <a:xfrm>
            <a:off x="5015969" y="1319400"/>
            <a:ext cx="437984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D821A-B0D3-5256-E689-0EC414889EE6}"/>
              </a:ext>
            </a:extLst>
          </p:cNvPr>
          <p:cNvSpPr/>
          <p:nvPr/>
        </p:nvSpPr>
        <p:spPr bwMode="white">
          <a:xfrm>
            <a:off x="1283576" y="2158921"/>
            <a:ext cx="380856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2A3DBA-8993-D582-8F5F-58C22103A12F}"/>
              </a:ext>
            </a:extLst>
          </p:cNvPr>
          <p:cNvSpPr/>
          <p:nvPr/>
        </p:nvSpPr>
        <p:spPr bwMode="white">
          <a:xfrm>
            <a:off x="2035768" y="4028763"/>
            <a:ext cx="399899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60EA4-8FD8-06B7-C7E6-52BD82945031}"/>
              </a:ext>
            </a:extLst>
          </p:cNvPr>
          <p:cNvSpPr/>
          <p:nvPr/>
        </p:nvSpPr>
        <p:spPr bwMode="white">
          <a:xfrm>
            <a:off x="5311133" y="4028763"/>
            <a:ext cx="399899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3704C5-D355-F594-5FA1-B6FF1351C234}"/>
              </a:ext>
            </a:extLst>
          </p:cNvPr>
          <p:cNvSpPr/>
          <p:nvPr/>
        </p:nvSpPr>
        <p:spPr bwMode="white">
          <a:xfrm>
            <a:off x="9148261" y="4028763"/>
            <a:ext cx="399899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5073D8-93B4-F0E0-D29B-AE66795E0786}"/>
              </a:ext>
            </a:extLst>
          </p:cNvPr>
          <p:cNvSpPr/>
          <p:nvPr/>
        </p:nvSpPr>
        <p:spPr bwMode="white">
          <a:xfrm>
            <a:off x="2035768" y="4992304"/>
            <a:ext cx="399899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DBE063-A018-62FB-FA66-CEB5C6220966}"/>
              </a:ext>
            </a:extLst>
          </p:cNvPr>
          <p:cNvSpPr/>
          <p:nvPr/>
        </p:nvSpPr>
        <p:spPr bwMode="white">
          <a:xfrm>
            <a:off x="5339697" y="5013176"/>
            <a:ext cx="34277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A9DE3C-99D6-7FDB-E4A9-401CA61C6DEF}"/>
              </a:ext>
            </a:extLst>
          </p:cNvPr>
          <p:cNvSpPr/>
          <p:nvPr/>
        </p:nvSpPr>
        <p:spPr bwMode="white">
          <a:xfrm>
            <a:off x="9367254" y="5013176"/>
            <a:ext cx="34277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3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A4CC9-8C13-28DB-4BB3-175DE40D8A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7FE31-69A2-E61A-210A-A9E04D91B6B3}"/>
              </a:ext>
            </a:extLst>
          </p:cNvPr>
          <p:cNvSpPr/>
          <p:nvPr/>
        </p:nvSpPr>
        <p:spPr bwMode="white">
          <a:xfrm>
            <a:off x="1578740" y="2404728"/>
            <a:ext cx="380856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1CD4B-25FA-2BEB-07C1-D83EE59AB555}"/>
              </a:ext>
            </a:extLst>
          </p:cNvPr>
          <p:cNvSpPr/>
          <p:nvPr/>
        </p:nvSpPr>
        <p:spPr bwMode="white">
          <a:xfrm>
            <a:off x="5206397" y="2404728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F2FFA-269E-F33E-A493-82EA929B490C}"/>
              </a:ext>
            </a:extLst>
          </p:cNvPr>
          <p:cNvSpPr/>
          <p:nvPr/>
        </p:nvSpPr>
        <p:spPr bwMode="white">
          <a:xfrm>
            <a:off x="8081863" y="2404728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914D71-DE80-1F98-5E79-99A79ADC6543}"/>
              </a:ext>
            </a:extLst>
          </p:cNvPr>
          <p:cNvSpPr/>
          <p:nvPr/>
        </p:nvSpPr>
        <p:spPr bwMode="white">
          <a:xfrm>
            <a:off x="836070" y="3499759"/>
            <a:ext cx="371335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83C985-C252-FF07-1E3B-CD5126D375D2}"/>
              </a:ext>
            </a:extLst>
          </p:cNvPr>
          <p:cNvSpPr/>
          <p:nvPr/>
        </p:nvSpPr>
        <p:spPr bwMode="white">
          <a:xfrm>
            <a:off x="5206397" y="3499759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3833E7-5FEF-DC6C-2223-CFCFCA42E3BC}"/>
              </a:ext>
            </a:extLst>
          </p:cNvPr>
          <p:cNvSpPr/>
          <p:nvPr/>
        </p:nvSpPr>
        <p:spPr bwMode="white">
          <a:xfrm>
            <a:off x="8834055" y="3499759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BB3CC4-48D5-5F4F-3D68-E62423888661}"/>
              </a:ext>
            </a:extLst>
          </p:cNvPr>
          <p:cNvSpPr/>
          <p:nvPr/>
        </p:nvSpPr>
        <p:spPr bwMode="white">
          <a:xfrm>
            <a:off x="1312141" y="5299418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FAC45C-3F41-7C48-8A7D-6189514CD54E}"/>
              </a:ext>
            </a:extLst>
          </p:cNvPr>
          <p:cNvSpPr/>
          <p:nvPr/>
        </p:nvSpPr>
        <p:spPr bwMode="white">
          <a:xfrm>
            <a:off x="8472241" y="5299418"/>
            <a:ext cx="428463" cy="2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5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F4B54-7D1C-E0CF-4A62-1B3ADA56E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0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641E4-971A-953A-8F91-7D69C478F492}"/>
              </a:ext>
            </a:extLst>
          </p:cNvPr>
          <p:cNvSpPr/>
          <p:nvPr/>
        </p:nvSpPr>
        <p:spPr bwMode="white">
          <a:xfrm>
            <a:off x="2279576" y="2060848"/>
            <a:ext cx="7200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62881-441B-5C63-4B61-5A74A9666E54}"/>
              </a:ext>
            </a:extLst>
          </p:cNvPr>
          <p:cNvSpPr/>
          <p:nvPr/>
        </p:nvSpPr>
        <p:spPr bwMode="white">
          <a:xfrm>
            <a:off x="6463224" y="3160107"/>
            <a:ext cx="418942" cy="2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1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DF1A4-41FA-F9E6-8B2C-A1F192E8A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1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9DE95-C500-EAFF-403C-96CFD7ECDDB8}"/>
              </a:ext>
            </a:extLst>
          </p:cNvPr>
          <p:cNvSpPr/>
          <p:nvPr/>
        </p:nvSpPr>
        <p:spPr bwMode="white">
          <a:xfrm>
            <a:off x="2588010" y="2776794"/>
            <a:ext cx="418942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50E42-0A2B-3751-CA9C-F0B81FCB4F95}"/>
              </a:ext>
            </a:extLst>
          </p:cNvPr>
          <p:cNvSpPr/>
          <p:nvPr/>
        </p:nvSpPr>
        <p:spPr bwMode="white">
          <a:xfrm>
            <a:off x="5225440" y="2776794"/>
            <a:ext cx="418942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A85C4E-A2FE-AF13-D205-1FCCD00687CE}"/>
              </a:ext>
            </a:extLst>
          </p:cNvPr>
          <p:cNvSpPr/>
          <p:nvPr/>
        </p:nvSpPr>
        <p:spPr bwMode="white">
          <a:xfrm>
            <a:off x="7862871" y="2776794"/>
            <a:ext cx="42846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A0FA6D-5DBE-2B5E-A82C-E99095F66FAD}"/>
              </a:ext>
            </a:extLst>
          </p:cNvPr>
          <p:cNvSpPr/>
          <p:nvPr/>
        </p:nvSpPr>
        <p:spPr bwMode="white">
          <a:xfrm>
            <a:off x="10319395" y="2776794"/>
            <a:ext cx="42846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3755F7-059C-C2A6-9606-DE3D2634EBA5}"/>
              </a:ext>
            </a:extLst>
          </p:cNvPr>
          <p:cNvSpPr/>
          <p:nvPr/>
        </p:nvSpPr>
        <p:spPr bwMode="white">
          <a:xfrm>
            <a:off x="2588010" y="3491270"/>
            <a:ext cx="371335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A5956F-17E2-D8CE-BC8D-4197611B2239}"/>
              </a:ext>
            </a:extLst>
          </p:cNvPr>
          <p:cNvSpPr/>
          <p:nvPr/>
        </p:nvSpPr>
        <p:spPr bwMode="white">
          <a:xfrm>
            <a:off x="5225440" y="3491270"/>
            <a:ext cx="42846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764A8F-A1F9-AAE8-E3F9-29EA7F8F26CC}"/>
              </a:ext>
            </a:extLst>
          </p:cNvPr>
          <p:cNvSpPr/>
          <p:nvPr/>
        </p:nvSpPr>
        <p:spPr bwMode="white">
          <a:xfrm>
            <a:off x="7862871" y="3491270"/>
            <a:ext cx="428463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673D59-2B6D-F96B-311C-DB6997CC62BC}"/>
              </a:ext>
            </a:extLst>
          </p:cNvPr>
          <p:cNvSpPr/>
          <p:nvPr/>
        </p:nvSpPr>
        <p:spPr bwMode="white">
          <a:xfrm>
            <a:off x="10309874" y="3491270"/>
            <a:ext cx="437984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3EF69F-68A3-9377-0B86-C35C14297A2A}"/>
              </a:ext>
            </a:extLst>
          </p:cNvPr>
          <p:cNvSpPr/>
          <p:nvPr/>
        </p:nvSpPr>
        <p:spPr bwMode="white">
          <a:xfrm>
            <a:off x="2578488" y="4215272"/>
            <a:ext cx="437984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15D633-1179-FC07-FE82-FF7998A6F32A}"/>
              </a:ext>
            </a:extLst>
          </p:cNvPr>
          <p:cNvSpPr/>
          <p:nvPr/>
        </p:nvSpPr>
        <p:spPr bwMode="white">
          <a:xfrm>
            <a:off x="5035012" y="4215272"/>
            <a:ext cx="42846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316A21-9A7C-C590-0A43-E62F9A63AD2B}"/>
              </a:ext>
            </a:extLst>
          </p:cNvPr>
          <p:cNvSpPr/>
          <p:nvPr/>
        </p:nvSpPr>
        <p:spPr bwMode="white">
          <a:xfrm>
            <a:off x="7862871" y="4215272"/>
            <a:ext cx="42846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A699A1-BD2E-792D-ECD6-056C78C2DF78}"/>
              </a:ext>
            </a:extLst>
          </p:cNvPr>
          <p:cNvSpPr/>
          <p:nvPr/>
        </p:nvSpPr>
        <p:spPr bwMode="white">
          <a:xfrm>
            <a:off x="10509823" y="4215272"/>
            <a:ext cx="418942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9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9EABC-744B-790D-41D2-CD7F71DCE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1A37D-C041-D6EB-A954-478B0DAD0AA7}"/>
              </a:ext>
            </a:extLst>
          </p:cNvPr>
          <p:cNvSpPr/>
          <p:nvPr/>
        </p:nvSpPr>
        <p:spPr bwMode="white">
          <a:xfrm>
            <a:off x="2245239" y="2072667"/>
            <a:ext cx="409420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C618B-4AD3-F916-BAFE-DCF1E20F1DA1}"/>
              </a:ext>
            </a:extLst>
          </p:cNvPr>
          <p:cNvSpPr/>
          <p:nvPr/>
        </p:nvSpPr>
        <p:spPr bwMode="white">
          <a:xfrm>
            <a:off x="4854105" y="2063131"/>
            <a:ext cx="437984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3F26FA-358D-087A-B85E-14FF29005079}"/>
              </a:ext>
            </a:extLst>
          </p:cNvPr>
          <p:cNvSpPr/>
          <p:nvPr/>
        </p:nvSpPr>
        <p:spPr bwMode="white">
          <a:xfrm>
            <a:off x="7491536" y="2063131"/>
            <a:ext cx="437984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A5F00-2FE1-3334-6F2D-76249B5039B6}"/>
              </a:ext>
            </a:extLst>
          </p:cNvPr>
          <p:cNvSpPr/>
          <p:nvPr/>
        </p:nvSpPr>
        <p:spPr bwMode="white">
          <a:xfrm>
            <a:off x="10138488" y="2063131"/>
            <a:ext cx="428463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E56CDC0-7F29-2D8F-0AD7-F1BE9ED1244E}"/>
              </a:ext>
            </a:extLst>
          </p:cNvPr>
          <p:cNvSpPr/>
          <p:nvPr/>
        </p:nvSpPr>
        <p:spPr bwMode="white">
          <a:xfrm>
            <a:off x="492000" y="2636913"/>
            <a:ext cx="1931592" cy="17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53C28ED-C870-4A57-8B57-5AC3A041A1F6}"/>
              </a:ext>
            </a:extLst>
          </p:cNvPr>
          <p:cNvSpPr/>
          <p:nvPr/>
        </p:nvSpPr>
        <p:spPr bwMode="white">
          <a:xfrm>
            <a:off x="3287688" y="2708921"/>
            <a:ext cx="1728192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7B233CC-8AA3-78EA-0B44-28E195BCC08A}"/>
              </a:ext>
            </a:extLst>
          </p:cNvPr>
          <p:cNvSpPr/>
          <p:nvPr/>
        </p:nvSpPr>
        <p:spPr bwMode="white">
          <a:xfrm>
            <a:off x="5859619" y="2773946"/>
            <a:ext cx="1931592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DE77BD6-EFE1-1A46-F11D-F00618720C27}"/>
              </a:ext>
            </a:extLst>
          </p:cNvPr>
          <p:cNvSpPr/>
          <p:nvPr/>
        </p:nvSpPr>
        <p:spPr bwMode="white">
          <a:xfrm>
            <a:off x="8623698" y="2703856"/>
            <a:ext cx="2080814" cy="173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1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81C8D-25A9-905D-7757-5CCFA0EEF6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8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AF862-BD9F-A2B2-2752-59214A37C1E3}"/>
              </a:ext>
            </a:extLst>
          </p:cNvPr>
          <p:cNvSpPr/>
          <p:nvPr/>
        </p:nvSpPr>
        <p:spPr bwMode="white">
          <a:xfrm>
            <a:off x="1664433" y="1348012"/>
            <a:ext cx="437984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CD7C6-3058-DE91-ABE1-9BF1FC30EA0D}"/>
              </a:ext>
            </a:extLst>
          </p:cNvPr>
          <p:cNvSpPr/>
          <p:nvPr/>
        </p:nvSpPr>
        <p:spPr bwMode="white">
          <a:xfrm>
            <a:off x="4492292" y="1348012"/>
            <a:ext cx="437984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ADBCCD-79B2-EAA9-B5BB-0DAC1432A8B7}"/>
              </a:ext>
            </a:extLst>
          </p:cNvPr>
          <p:cNvSpPr/>
          <p:nvPr/>
        </p:nvSpPr>
        <p:spPr bwMode="white">
          <a:xfrm>
            <a:off x="7139244" y="1348012"/>
            <a:ext cx="428463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B412E-18F4-3F82-CFE0-2A15DF8267CA}"/>
              </a:ext>
            </a:extLst>
          </p:cNvPr>
          <p:cNvSpPr/>
          <p:nvPr/>
        </p:nvSpPr>
        <p:spPr bwMode="white">
          <a:xfrm>
            <a:off x="9776675" y="1348012"/>
            <a:ext cx="437984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FA6B8E-FE1A-938C-A928-926CF435108E}"/>
              </a:ext>
            </a:extLst>
          </p:cNvPr>
          <p:cNvSpPr/>
          <p:nvPr/>
        </p:nvSpPr>
        <p:spPr bwMode="white">
          <a:xfrm>
            <a:off x="255594" y="1916833"/>
            <a:ext cx="1846823" cy="182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CF9C8C0-DC06-596F-A586-AB039ECB92A4}"/>
              </a:ext>
            </a:extLst>
          </p:cNvPr>
          <p:cNvSpPr/>
          <p:nvPr/>
        </p:nvSpPr>
        <p:spPr bwMode="white">
          <a:xfrm>
            <a:off x="2783632" y="1916833"/>
            <a:ext cx="1708660" cy="182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3105610-34E1-6DC1-383B-445F7A5AB05C}"/>
              </a:ext>
            </a:extLst>
          </p:cNvPr>
          <p:cNvSpPr/>
          <p:nvPr/>
        </p:nvSpPr>
        <p:spPr bwMode="white">
          <a:xfrm>
            <a:off x="5440953" y="1916833"/>
            <a:ext cx="1846823" cy="19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80C0964-9A70-7C78-4D02-09E38DEC03B1}"/>
              </a:ext>
            </a:extLst>
          </p:cNvPr>
          <p:cNvSpPr/>
          <p:nvPr/>
        </p:nvSpPr>
        <p:spPr bwMode="white">
          <a:xfrm>
            <a:off x="8213137" y="1916833"/>
            <a:ext cx="2001522" cy="17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3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9C651-BF92-51F3-5922-D7234B29F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FC3C6-7CB2-CF2A-3428-F2545D96C1C0}"/>
              </a:ext>
            </a:extLst>
          </p:cNvPr>
          <p:cNvSpPr/>
          <p:nvPr/>
        </p:nvSpPr>
        <p:spPr bwMode="white">
          <a:xfrm>
            <a:off x="1331183" y="3157491"/>
            <a:ext cx="4646448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282FCE-2329-D735-C975-A039FE0300B3}"/>
              </a:ext>
            </a:extLst>
          </p:cNvPr>
          <p:cNvSpPr/>
          <p:nvPr/>
        </p:nvSpPr>
        <p:spPr bwMode="white">
          <a:xfrm>
            <a:off x="6948816" y="3157491"/>
            <a:ext cx="2884987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E702D8-A7CD-74F8-F7EF-B228C4F98223}"/>
              </a:ext>
            </a:extLst>
          </p:cNvPr>
          <p:cNvSpPr/>
          <p:nvPr/>
        </p:nvSpPr>
        <p:spPr bwMode="white">
          <a:xfrm>
            <a:off x="1464483" y="4033753"/>
            <a:ext cx="238035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1D567-2254-C602-862F-20A00F6B4A6A}"/>
              </a:ext>
            </a:extLst>
          </p:cNvPr>
          <p:cNvSpPr/>
          <p:nvPr/>
        </p:nvSpPr>
        <p:spPr bwMode="white">
          <a:xfrm>
            <a:off x="2616574" y="4033753"/>
            <a:ext cx="247556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809CBA-5A2A-C529-F7C9-816CEE1AD002}"/>
              </a:ext>
            </a:extLst>
          </p:cNvPr>
          <p:cNvSpPr/>
          <p:nvPr/>
        </p:nvSpPr>
        <p:spPr bwMode="white">
          <a:xfrm>
            <a:off x="3540151" y="4033753"/>
            <a:ext cx="399899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AC9FF2-2683-86EE-FBC3-30D29F84B33C}"/>
              </a:ext>
            </a:extLst>
          </p:cNvPr>
          <p:cNvSpPr/>
          <p:nvPr/>
        </p:nvSpPr>
        <p:spPr bwMode="white">
          <a:xfrm>
            <a:off x="7034508" y="4033753"/>
            <a:ext cx="399899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88FFBC-B2BA-B844-C55A-03A74B239D82}"/>
              </a:ext>
            </a:extLst>
          </p:cNvPr>
          <p:cNvSpPr/>
          <p:nvPr/>
        </p:nvSpPr>
        <p:spPr bwMode="white">
          <a:xfrm>
            <a:off x="7615314" y="4138524"/>
            <a:ext cx="361813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A7E8D9-DAB9-6BD1-2F3D-4C2CDF3814B9}"/>
              </a:ext>
            </a:extLst>
          </p:cNvPr>
          <p:cNvSpPr/>
          <p:nvPr/>
        </p:nvSpPr>
        <p:spPr bwMode="white">
          <a:xfrm>
            <a:off x="8253249" y="4033753"/>
            <a:ext cx="257078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AD60D4-3BB4-9F10-059B-F3D1808C6DBE}"/>
              </a:ext>
            </a:extLst>
          </p:cNvPr>
          <p:cNvSpPr/>
          <p:nvPr/>
        </p:nvSpPr>
        <p:spPr bwMode="white">
          <a:xfrm>
            <a:off x="9243476" y="4033753"/>
            <a:ext cx="238035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DB7355-858E-7BEE-5580-77C0C1C9DF32}"/>
              </a:ext>
            </a:extLst>
          </p:cNvPr>
          <p:cNvSpPr/>
          <p:nvPr/>
        </p:nvSpPr>
        <p:spPr bwMode="white">
          <a:xfrm>
            <a:off x="2002444" y="4005064"/>
            <a:ext cx="338008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98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