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4D7026-014B-121C-AA69-F4C27C7C5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2876619"/>
            <a:ext cx="11466667" cy="11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6A44C-75C3-B0FF-D41A-E83E2406F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88449"/>
            <a:ext cx="9048368" cy="54809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95C03-4432-1F9E-C3B2-3389B559D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85566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78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