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3" d="100"/>
          <a:sy n="73" d="100"/>
        </p:scale>
        <p:origin x="510" y="-17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0393582-74CB-4320-B89A-CA99F2EDA2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2190" y="3014714"/>
            <a:ext cx="5647619" cy="82857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694CBD-5050-BA2C-2429-3D60A58CE8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64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13ADB6-95B1-31E4-1C7E-E732B80D876B}"/>
              </a:ext>
            </a:extLst>
          </p:cNvPr>
          <p:cNvSpPr/>
          <p:nvPr/>
        </p:nvSpPr>
        <p:spPr bwMode="white">
          <a:xfrm>
            <a:off x="2026246" y="3673830"/>
            <a:ext cx="390377" cy="23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92889C-A9E6-03E2-F82D-763B7EDC5545}"/>
              </a:ext>
            </a:extLst>
          </p:cNvPr>
          <p:cNvSpPr/>
          <p:nvPr/>
        </p:nvSpPr>
        <p:spPr bwMode="white">
          <a:xfrm>
            <a:off x="2568967" y="3645233"/>
            <a:ext cx="342770" cy="27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D56ADC-8536-5660-92BE-C26B792853ED}"/>
              </a:ext>
            </a:extLst>
          </p:cNvPr>
          <p:cNvSpPr/>
          <p:nvPr/>
        </p:nvSpPr>
        <p:spPr bwMode="white">
          <a:xfrm>
            <a:off x="3140251" y="3673830"/>
            <a:ext cx="218992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09F7B5-97CF-2870-3C74-F1830B4392F9}"/>
              </a:ext>
            </a:extLst>
          </p:cNvPr>
          <p:cNvSpPr/>
          <p:nvPr/>
        </p:nvSpPr>
        <p:spPr bwMode="white">
          <a:xfrm>
            <a:off x="3978136" y="3673830"/>
            <a:ext cx="399899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2A9A71-630F-AAF6-618B-BE8196AA405D}"/>
              </a:ext>
            </a:extLst>
          </p:cNvPr>
          <p:cNvSpPr/>
          <p:nvPr/>
        </p:nvSpPr>
        <p:spPr bwMode="white">
          <a:xfrm>
            <a:off x="8158035" y="3673830"/>
            <a:ext cx="399899" cy="23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B0E56C6-2A8E-C228-8709-83DCA662AFBD}"/>
              </a:ext>
            </a:extLst>
          </p:cNvPr>
          <p:cNvSpPr/>
          <p:nvPr/>
        </p:nvSpPr>
        <p:spPr bwMode="white">
          <a:xfrm>
            <a:off x="8700755" y="3673830"/>
            <a:ext cx="347573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167CE8E-C419-15BB-7242-3F76BDF02129}"/>
              </a:ext>
            </a:extLst>
          </p:cNvPr>
          <p:cNvSpPr/>
          <p:nvPr/>
        </p:nvSpPr>
        <p:spPr bwMode="white">
          <a:xfrm>
            <a:off x="10109924" y="3645024"/>
            <a:ext cx="39989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F881468-28B5-4945-4FFE-D9E25A546779}"/>
              </a:ext>
            </a:extLst>
          </p:cNvPr>
          <p:cNvSpPr/>
          <p:nvPr/>
        </p:nvSpPr>
        <p:spPr bwMode="white">
          <a:xfrm>
            <a:off x="9191149" y="3634138"/>
            <a:ext cx="399899" cy="298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5D3200-5FC7-DA9D-3912-0C4E0DB433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93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C9CE23-F48D-0ACC-EE21-407261547A89}"/>
              </a:ext>
            </a:extLst>
          </p:cNvPr>
          <p:cNvSpPr/>
          <p:nvPr/>
        </p:nvSpPr>
        <p:spPr bwMode="white">
          <a:xfrm>
            <a:off x="2188110" y="2215541"/>
            <a:ext cx="399899" cy="2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7C266F-2574-EE1F-A234-90DA8991BD8D}"/>
              </a:ext>
            </a:extLst>
          </p:cNvPr>
          <p:cNvSpPr/>
          <p:nvPr/>
        </p:nvSpPr>
        <p:spPr bwMode="white">
          <a:xfrm>
            <a:off x="5025491" y="2215541"/>
            <a:ext cx="399899" cy="2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8DC685-77E2-6099-F04E-57BD6C462A8A}"/>
              </a:ext>
            </a:extLst>
          </p:cNvPr>
          <p:cNvSpPr/>
          <p:nvPr/>
        </p:nvSpPr>
        <p:spPr bwMode="white">
          <a:xfrm>
            <a:off x="7691486" y="2215541"/>
            <a:ext cx="399899" cy="2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0998B4-077A-9FDF-E7F6-5373B5FDAFC1}"/>
              </a:ext>
            </a:extLst>
          </p:cNvPr>
          <p:cNvSpPr/>
          <p:nvPr/>
        </p:nvSpPr>
        <p:spPr bwMode="white">
          <a:xfrm>
            <a:off x="10347959" y="2225075"/>
            <a:ext cx="399899" cy="23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8070E5-8F68-D3A6-6603-551162F39B89}"/>
              </a:ext>
            </a:extLst>
          </p:cNvPr>
          <p:cNvSpPr/>
          <p:nvPr/>
        </p:nvSpPr>
        <p:spPr bwMode="white">
          <a:xfrm>
            <a:off x="2188110" y="2921060"/>
            <a:ext cx="390377" cy="2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0A824E-042E-B292-85B5-D42252C22D0E}"/>
              </a:ext>
            </a:extLst>
          </p:cNvPr>
          <p:cNvSpPr/>
          <p:nvPr/>
        </p:nvSpPr>
        <p:spPr bwMode="white">
          <a:xfrm>
            <a:off x="5025491" y="2780928"/>
            <a:ext cx="399899" cy="38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05B262E-13DA-0139-C349-63273407C0B4}"/>
              </a:ext>
            </a:extLst>
          </p:cNvPr>
          <p:cNvSpPr/>
          <p:nvPr/>
        </p:nvSpPr>
        <p:spPr bwMode="white">
          <a:xfrm>
            <a:off x="7872392" y="2921060"/>
            <a:ext cx="390377" cy="2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69B7BD4-44F8-E9C9-D021-ADC3CE75E3D6}"/>
              </a:ext>
            </a:extLst>
          </p:cNvPr>
          <p:cNvSpPr/>
          <p:nvPr/>
        </p:nvSpPr>
        <p:spPr bwMode="white">
          <a:xfrm>
            <a:off x="10528866" y="2921060"/>
            <a:ext cx="399899" cy="2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376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4132F1-B094-D2D9-A52D-0F3DC347EC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774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379629-7257-BD7D-54C6-B789A7ECE661}"/>
              </a:ext>
            </a:extLst>
          </p:cNvPr>
          <p:cNvSpPr/>
          <p:nvPr/>
        </p:nvSpPr>
        <p:spPr bwMode="white">
          <a:xfrm>
            <a:off x="5187355" y="3353290"/>
            <a:ext cx="409420" cy="24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1B3E3A-32D2-1C35-A5DD-43D1155A11E5}"/>
              </a:ext>
            </a:extLst>
          </p:cNvPr>
          <p:cNvSpPr/>
          <p:nvPr/>
        </p:nvSpPr>
        <p:spPr bwMode="white">
          <a:xfrm>
            <a:off x="5730075" y="3448774"/>
            <a:ext cx="342770" cy="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027737-2027-535B-AC0E-610CEAE5B464}"/>
              </a:ext>
            </a:extLst>
          </p:cNvPr>
          <p:cNvSpPr/>
          <p:nvPr/>
        </p:nvSpPr>
        <p:spPr bwMode="white">
          <a:xfrm>
            <a:off x="6291838" y="3353290"/>
            <a:ext cx="228513" cy="257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7E3FBA3-2419-471D-F038-7AA092CFDE06}"/>
              </a:ext>
            </a:extLst>
          </p:cNvPr>
          <p:cNvSpPr/>
          <p:nvPr/>
        </p:nvSpPr>
        <p:spPr bwMode="white">
          <a:xfrm>
            <a:off x="7139244" y="3353290"/>
            <a:ext cx="390377" cy="24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06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FD183B-1FF6-5DB6-0387-0CF33C0490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451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61FDD7-F5A6-BB1D-0C12-F76379A105DE}"/>
              </a:ext>
            </a:extLst>
          </p:cNvPr>
          <p:cNvSpPr/>
          <p:nvPr/>
        </p:nvSpPr>
        <p:spPr bwMode="white">
          <a:xfrm>
            <a:off x="940806" y="2855445"/>
            <a:ext cx="2504130" cy="324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625B1E-55F2-86C8-A5D4-DE26DD526EC0}"/>
              </a:ext>
            </a:extLst>
          </p:cNvPr>
          <p:cNvSpPr/>
          <p:nvPr/>
        </p:nvSpPr>
        <p:spPr bwMode="white">
          <a:xfrm>
            <a:off x="3787707" y="2884067"/>
            <a:ext cx="1114005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DE54AA-8FEE-1B7D-AA22-1CFB7D1754EE}"/>
              </a:ext>
            </a:extLst>
          </p:cNvPr>
          <p:cNvSpPr/>
          <p:nvPr/>
        </p:nvSpPr>
        <p:spPr bwMode="white">
          <a:xfrm>
            <a:off x="5234962" y="2855445"/>
            <a:ext cx="685541" cy="333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267891-3639-88F9-76B8-199B729AAFD0}"/>
              </a:ext>
            </a:extLst>
          </p:cNvPr>
          <p:cNvSpPr/>
          <p:nvPr/>
        </p:nvSpPr>
        <p:spPr bwMode="white">
          <a:xfrm>
            <a:off x="940806" y="3561451"/>
            <a:ext cx="2504130" cy="324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914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F9FF2D-70E2-2EB0-95B0-C2B6CEB5C0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6129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A8093B-86E2-2D8D-BED0-8DA4EFDCB4EB}"/>
              </a:ext>
            </a:extLst>
          </p:cNvPr>
          <p:cNvSpPr/>
          <p:nvPr/>
        </p:nvSpPr>
        <p:spPr bwMode="white">
          <a:xfrm>
            <a:off x="940806" y="2162078"/>
            <a:ext cx="2504130" cy="32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F8CED8-EFCF-CBDB-B3E1-D44958004105}"/>
              </a:ext>
            </a:extLst>
          </p:cNvPr>
          <p:cNvSpPr/>
          <p:nvPr/>
        </p:nvSpPr>
        <p:spPr bwMode="white">
          <a:xfrm>
            <a:off x="3787707" y="2162078"/>
            <a:ext cx="2323224" cy="32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682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2025-01-09T10:21:05Z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