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9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3" d="100"/>
          <a:sy n="73" d="100"/>
        </p:scale>
        <p:origin x="294" y="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C4A0FC7-4CF8-7672-E1DA-921DA0E40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2064434"/>
            <a:ext cx="11856640" cy="265406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B9A8D-A626-A9D1-AB71-DA4C721795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E39533-0FD8-4CA6-ADAD-0235C401BE49}"/>
              </a:ext>
            </a:extLst>
          </p:cNvPr>
          <p:cNvSpPr/>
          <p:nvPr/>
        </p:nvSpPr>
        <p:spPr bwMode="white">
          <a:xfrm>
            <a:off x="4616070" y="2082361"/>
            <a:ext cx="3780000" cy="34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8634EC-8FA1-33CC-8DFF-5E4D64B3FFD5}"/>
              </a:ext>
            </a:extLst>
          </p:cNvPr>
          <p:cNvSpPr/>
          <p:nvPr/>
        </p:nvSpPr>
        <p:spPr bwMode="white">
          <a:xfrm>
            <a:off x="2388060" y="2406631"/>
            <a:ext cx="218992" cy="2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BF0D12-C5C7-D8F9-9D95-6F9CA1D8C564}"/>
              </a:ext>
            </a:extLst>
          </p:cNvPr>
          <p:cNvSpPr/>
          <p:nvPr/>
        </p:nvSpPr>
        <p:spPr bwMode="white">
          <a:xfrm>
            <a:off x="6929773" y="3245918"/>
            <a:ext cx="1466297" cy="2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779DA1-2BE3-8835-0A12-C7929F18EC7E}"/>
              </a:ext>
            </a:extLst>
          </p:cNvPr>
          <p:cNvSpPr/>
          <p:nvPr/>
        </p:nvSpPr>
        <p:spPr bwMode="white">
          <a:xfrm>
            <a:off x="2388060" y="3493889"/>
            <a:ext cx="218992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5F89BB-4EBE-9661-EC68-52F42FEB0E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873A4A-7998-29EF-C951-AE51D3AB4018}"/>
              </a:ext>
            </a:extLst>
          </p:cNvPr>
          <p:cNvSpPr/>
          <p:nvPr/>
        </p:nvSpPr>
        <p:spPr bwMode="white">
          <a:xfrm>
            <a:off x="8596020" y="1739612"/>
            <a:ext cx="380856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9C3CF8-C9E4-B604-0903-8B104CDC3244}"/>
              </a:ext>
            </a:extLst>
          </p:cNvPr>
          <p:cNvSpPr/>
          <p:nvPr/>
        </p:nvSpPr>
        <p:spPr bwMode="white">
          <a:xfrm>
            <a:off x="7129722" y="2598967"/>
            <a:ext cx="390377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885548-C11D-392F-4974-A982A49E07FA}"/>
              </a:ext>
            </a:extLst>
          </p:cNvPr>
          <p:cNvSpPr/>
          <p:nvPr/>
        </p:nvSpPr>
        <p:spPr bwMode="white">
          <a:xfrm>
            <a:off x="8129471" y="2598967"/>
            <a:ext cx="228513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10D910-0354-53D9-5189-C9AF9D6BD0F6}"/>
              </a:ext>
            </a:extLst>
          </p:cNvPr>
          <p:cNvSpPr/>
          <p:nvPr/>
        </p:nvSpPr>
        <p:spPr bwMode="white">
          <a:xfrm>
            <a:off x="9062569" y="2598967"/>
            <a:ext cx="228513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918460-59FC-F834-F17B-F2F527A56201}"/>
              </a:ext>
            </a:extLst>
          </p:cNvPr>
          <p:cNvSpPr/>
          <p:nvPr/>
        </p:nvSpPr>
        <p:spPr bwMode="white">
          <a:xfrm>
            <a:off x="7129722" y="3458322"/>
            <a:ext cx="390377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56B1B8-D319-C68E-A594-F98A38733123}"/>
              </a:ext>
            </a:extLst>
          </p:cNvPr>
          <p:cNvSpPr/>
          <p:nvPr/>
        </p:nvSpPr>
        <p:spPr bwMode="white">
          <a:xfrm>
            <a:off x="8129471" y="3467870"/>
            <a:ext cx="228513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06C891-1A77-897C-232B-95E6ECD74F1B}"/>
              </a:ext>
            </a:extLst>
          </p:cNvPr>
          <p:cNvSpPr/>
          <p:nvPr/>
        </p:nvSpPr>
        <p:spPr bwMode="white">
          <a:xfrm>
            <a:off x="9062569" y="3458322"/>
            <a:ext cx="218992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6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6AA5CE-BF37-07AB-9B9C-CA427F5111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7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97CA5D-DCBD-D418-02E3-08E4F3171181}"/>
              </a:ext>
            </a:extLst>
          </p:cNvPr>
          <p:cNvSpPr/>
          <p:nvPr/>
        </p:nvSpPr>
        <p:spPr bwMode="white">
          <a:xfrm>
            <a:off x="1074105" y="2904516"/>
            <a:ext cx="380856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A75720-60FB-649F-81BB-C5238BDD06E1}"/>
              </a:ext>
            </a:extLst>
          </p:cNvPr>
          <p:cNvSpPr/>
          <p:nvPr/>
        </p:nvSpPr>
        <p:spPr bwMode="white">
          <a:xfrm>
            <a:off x="2159546" y="2914064"/>
            <a:ext cx="228513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487C70-F5A4-960F-963A-E5DCA58200BA}"/>
              </a:ext>
            </a:extLst>
          </p:cNvPr>
          <p:cNvSpPr/>
          <p:nvPr/>
        </p:nvSpPr>
        <p:spPr bwMode="white">
          <a:xfrm>
            <a:off x="3092644" y="2914064"/>
            <a:ext cx="228513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8A0EA5F-B8A5-DAB1-4309-73C7BCB6260E}"/>
              </a:ext>
            </a:extLst>
          </p:cNvPr>
          <p:cNvSpPr/>
          <p:nvPr/>
        </p:nvSpPr>
        <p:spPr bwMode="white">
          <a:xfrm>
            <a:off x="1631504" y="2924944"/>
            <a:ext cx="288032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8921A1-E224-964D-D8EF-8A40A110286A}"/>
              </a:ext>
            </a:extLst>
          </p:cNvPr>
          <p:cNvSpPr/>
          <p:nvPr/>
        </p:nvSpPr>
        <p:spPr bwMode="white">
          <a:xfrm>
            <a:off x="263352" y="3429000"/>
            <a:ext cx="566724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21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6AA5CE-BF37-07AB-9B9C-CA427F5111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99" r="62753"/>
          <a:stretch/>
        </p:blipFill>
        <p:spPr>
          <a:xfrm>
            <a:off x="360000" y="1268760"/>
            <a:ext cx="4223832" cy="65872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5E37430-3AD3-5886-3295-DE19A85DB4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"/>
          <a:stretch/>
        </p:blipFill>
        <p:spPr>
          <a:xfrm>
            <a:off x="1008072" y="1988840"/>
            <a:ext cx="10704552" cy="32245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7D1A5B-1849-F451-E83C-36F373ADA961}"/>
              </a:ext>
            </a:extLst>
          </p:cNvPr>
          <p:cNvSpPr/>
          <p:nvPr/>
        </p:nvSpPr>
        <p:spPr bwMode="white">
          <a:xfrm>
            <a:off x="1350842" y="3934997"/>
            <a:ext cx="2694559" cy="33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384233-25A6-195A-38D5-537EB7F351A9}"/>
              </a:ext>
            </a:extLst>
          </p:cNvPr>
          <p:cNvSpPr/>
          <p:nvPr/>
        </p:nvSpPr>
        <p:spPr bwMode="white">
          <a:xfrm>
            <a:off x="4835679" y="4736356"/>
            <a:ext cx="390377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AA404E-2806-3055-4199-AAAC39488225}"/>
              </a:ext>
            </a:extLst>
          </p:cNvPr>
          <p:cNvSpPr/>
          <p:nvPr/>
        </p:nvSpPr>
        <p:spPr bwMode="white">
          <a:xfrm>
            <a:off x="5844948" y="4736356"/>
            <a:ext cx="218992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0E1D15-A942-2E1B-225A-376016DD78F8}"/>
              </a:ext>
            </a:extLst>
          </p:cNvPr>
          <p:cNvSpPr/>
          <p:nvPr/>
        </p:nvSpPr>
        <p:spPr bwMode="white">
          <a:xfrm>
            <a:off x="6768525" y="4736356"/>
            <a:ext cx="228513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1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9C462-3FB9-0E68-5302-B66B58DF1C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545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101DD7-E86F-E8DD-A9CD-789812175BB9}"/>
              </a:ext>
            </a:extLst>
          </p:cNvPr>
          <p:cNvSpPr/>
          <p:nvPr/>
        </p:nvSpPr>
        <p:spPr bwMode="white">
          <a:xfrm>
            <a:off x="2927648" y="1988840"/>
            <a:ext cx="50405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65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2025-01-09T07:51:33Z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