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24" r:id="rId3"/>
    <p:sldId id="326" r:id="rId4"/>
    <p:sldId id="325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>
        <p:scale>
          <a:sx n="70" d="100"/>
          <a:sy n="70" d="100"/>
        </p:scale>
        <p:origin x="630" y="-16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2025-01-09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2025-01-09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34986227-49A3-B5A4-5DE4-3E7E944512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5047" y="3043285"/>
            <a:ext cx="7161905" cy="771429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A30A3C7-E095-8200-2D12-8C29AF49539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7032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D0C534E-61E1-5DD2-3F5C-8250E03B9614}"/>
              </a:ext>
            </a:extLst>
          </p:cNvPr>
          <p:cNvSpPr/>
          <p:nvPr/>
        </p:nvSpPr>
        <p:spPr bwMode="white">
          <a:xfrm>
            <a:off x="2473753" y="2205633"/>
            <a:ext cx="399899" cy="2573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AF01313-5310-52CF-0ADC-37DACA0A6F7A}"/>
              </a:ext>
            </a:extLst>
          </p:cNvPr>
          <p:cNvSpPr/>
          <p:nvPr/>
        </p:nvSpPr>
        <p:spPr bwMode="white">
          <a:xfrm>
            <a:off x="2473753" y="3053840"/>
            <a:ext cx="399899" cy="247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946E6C95-E7B8-32CB-C52E-AAE7DD4E523B}"/>
              </a:ext>
            </a:extLst>
          </p:cNvPr>
          <p:cNvSpPr/>
          <p:nvPr/>
        </p:nvSpPr>
        <p:spPr bwMode="white">
          <a:xfrm>
            <a:off x="2473753" y="3892517"/>
            <a:ext cx="399899" cy="247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B31486E8-1CEC-B570-64A1-03ABCF40142A}"/>
              </a:ext>
            </a:extLst>
          </p:cNvPr>
          <p:cNvSpPr/>
          <p:nvPr/>
        </p:nvSpPr>
        <p:spPr bwMode="white">
          <a:xfrm>
            <a:off x="2473753" y="4731194"/>
            <a:ext cx="409420" cy="247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76AF8114-188D-EA68-9170-C17ABABD4ED0}"/>
              </a:ext>
            </a:extLst>
          </p:cNvPr>
          <p:cNvSpPr/>
          <p:nvPr/>
        </p:nvSpPr>
        <p:spPr bwMode="white">
          <a:xfrm>
            <a:off x="6263274" y="2205633"/>
            <a:ext cx="371335" cy="247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ACE6B9D7-E25C-6305-5DC0-D6F6F77A0CBA}"/>
              </a:ext>
            </a:extLst>
          </p:cNvPr>
          <p:cNvSpPr/>
          <p:nvPr/>
        </p:nvSpPr>
        <p:spPr bwMode="white">
          <a:xfrm>
            <a:off x="6786952" y="2177042"/>
            <a:ext cx="342769" cy="285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F2DA52CB-7270-DD02-E06D-CB1BE014B633}"/>
              </a:ext>
            </a:extLst>
          </p:cNvPr>
          <p:cNvSpPr/>
          <p:nvPr/>
        </p:nvSpPr>
        <p:spPr bwMode="white">
          <a:xfrm>
            <a:off x="7282065" y="2215163"/>
            <a:ext cx="371335" cy="238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5BF19D74-3892-C45D-E82F-FD6B7C483EBF}"/>
              </a:ext>
            </a:extLst>
          </p:cNvPr>
          <p:cNvSpPr/>
          <p:nvPr/>
        </p:nvSpPr>
        <p:spPr bwMode="white">
          <a:xfrm>
            <a:off x="8196120" y="2205633"/>
            <a:ext cx="399899" cy="247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5F7E907A-8571-9914-EC6B-73AC4FF1D959}"/>
              </a:ext>
            </a:extLst>
          </p:cNvPr>
          <p:cNvSpPr/>
          <p:nvPr/>
        </p:nvSpPr>
        <p:spPr bwMode="white">
          <a:xfrm>
            <a:off x="6244231" y="3053840"/>
            <a:ext cx="371335" cy="238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B777C9B7-EECC-0B78-332F-9364F118EAE8}"/>
              </a:ext>
            </a:extLst>
          </p:cNvPr>
          <p:cNvSpPr/>
          <p:nvPr/>
        </p:nvSpPr>
        <p:spPr bwMode="white">
          <a:xfrm>
            <a:off x="6786952" y="3025249"/>
            <a:ext cx="342769" cy="276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0B67913B-1883-8703-ADF2-7C8CDBE63EBD}"/>
              </a:ext>
            </a:extLst>
          </p:cNvPr>
          <p:cNvSpPr/>
          <p:nvPr/>
        </p:nvSpPr>
        <p:spPr bwMode="white">
          <a:xfrm>
            <a:off x="7282065" y="3053840"/>
            <a:ext cx="390377" cy="238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0056DF9E-C46D-658D-56D0-18CE6D873BB2}"/>
              </a:ext>
            </a:extLst>
          </p:cNvPr>
          <p:cNvSpPr/>
          <p:nvPr/>
        </p:nvSpPr>
        <p:spPr bwMode="white">
          <a:xfrm>
            <a:off x="8186599" y="3053840"/>
            <a:ext cx="409420" cy="247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4502A98F-22EF-C8AB-F801-83F74B06A748}"/>
              </a:ext>
            </a:extLst>
          </p:cNvPr>
          <p:cNvSpPr/>
          <p:nvPr/>
        </p:nvSpPr>
        <p:spPr bwMode="white">
          <a:xfrm>
            <a:off x="6263274" y="3863926"/>
            <a:ext cx="399899" cy="276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3609BF42-6480-4781-72F5-6906DAAB0E75}"/>
              </a:ext>
            </a:extLst>
          </p:cNvPr>
          <p:cNvSpPr/>
          <p:nvPr/>
        </p:nvSpPr>
        <p:spPr bwMode="white">
          <a:xfrm>
            <a:off x="8186599" y="3892517"/>
            <a:ext cx="409420" cy="247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F82AE533-3AA1-1088-9995-963E5E04CF7E}"/>
              </a:ext>
            </a:extLst>
          </p:cNvPr>
          <p:cNvSpPr/>
          <p:nvPr/>
        </p:nvSpPr>
        <p:spPr bwMode="white">
          <a:xfrm>
            <a:off x="6244231" y="4702603"/>
            <a:ext cx="390378" cy="285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C038FF15-7E75-233A-A238-E67E4C23F896}"/>
              </a:ext>
            </a:extLst>
          </p:cNvPr>
          <p:cNvSpPr/>
          <p:nvPr/>
        </p:nvSpPr>
        <p:spPr bwMode="white">
          <a:xfrm>
            <a:off x="8196120" y="4683542"/>
            <a:ext cx="409420" cy="3335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>
            <a:extLst>
              <a:ext uri="{FF2B5EF4-FFF2-40B4-BE49-F238E27FC236}">
                <a16:creationId xmlns:a16="http://schemas.microsoft.com/office/drawing/2014/main" id="{89D6A8B0-1047-E8DE-EAEC-9D739F5CDCC7}"/>
              </a:ext>
            </a:extLst>
          </p:cNvPr>
          <p:cNvSpPr/>
          <p:nvPr/>
        </p:nvSpPr>
        <p:spPr bwMode="white">
          <a:xfrm>
            <a:off x="1454962" y="6113105"/>
            <a:ext cx="685541" cy="324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>
            <a:extLst>
              <a:ext uri="{FF2B5EF4-FFF2-40B4-BE49-F238E27FC236}">
                <a16:creationId xmlns:a16="http://schemas.microsoft.com/office/drawing/2014/main" id="{52D9FB62-0E6E-A5B9-A09B-686C97CC0303}"/>
              </a:ext>
            </a:extLst>
          </p:cNvPr>
          <p:cNvSpPr/>
          <p:nvPr/>
        </p:nvSpPr>
        <p:spPr bwMode="white">
          <a:xfrm>
            <a:off x="4711284" y="6113105"/>
            <a:ext cx="390377" cy="314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>
            <a:extLst>
              <a:ext uri="{FF2B5EF4-FFF2-40B4-BE49-F238E27FC236}">
                <a16:creationId xmlns:a16="http://schemas.microsoft.com/office/drawing/2014/main" id="{659D20D5-BDB3-C40C-F1B8-7F406FE978B8}"/>
              </a:ext>
            </a:extLst>
          </p:cNvPr>
          <p:cNvSpPr/>
          <p:nvPr/>
        </p:nvSpPr>
        <p:spPr bwMode="white">
          <a:xfrm>
            <a:off x="7472493" y="6160757"/>
            <a:ext cx="342770" cy="247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>
            <a:extLst>
              <a:ext uri="{FF2B5EF4-FFF2-40B4-BE49-F238E27FC236}">
                <a16:creationId xmlns:a16="http://schemas.microsoft.com/office/drawing/2014/main" id="{0EA5819D-2028-AB36-52E5-BB90304FBECB}"/>
              </a:ext>
            </a:extLst>
          </p:cNvPr>
          <p:cNvSpPr/>
          <p:nvPr/>
        </p:nvSpPr>
        <p:spPr bwMode="white">
          <a:xfrm>
            <a:off x="10195617" y="6122636"/>
            <a:ext cx="361813" cy="295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>
            <a:extLst>
              <a:ext uri="{FF2B5EF4-FFF2-40B4-BE49-F238E27FC236}">
                <a16:creationId xmlns:a16="http://schemas.microsoft.com/office/drawing/2014/main" id="{9790672E-3298-52A5-0DE4-D8A6BDFECFAF}"/>
              </a:ext>
            </a:extLst>
          </p:cNvPr>
          <p:cNvSpPr/>
          <p:nvPr/>
        </p:nvSpPr>
        <p:spPr bwMode="white">
          <a:xfrm>
            <a:off x="6789229" y="3866992"/>
            <a:ext cx="314884" cy="276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>
            <a:extLst>
              <a:ext uri="{FF2B5EF4-FFF2-40B4-BE49-F238E27FC236}">
                <a16:creationId xmlns:a16="http://schemas.microsoft.com/office/drawing/2014/main" id="{A22DA985-04AC-6434-5E91-BB389A493B72}"/>
              </a:ext>
            </a:extLst>
          </p:cNvPr>
          <p:cNvSpPr/>
          <p:nvPr/>
        </p:nvSpPr>
        <p:spPr bwMode="white">
          <a:xfrm>
            <a:off x="7282065" y="3840100"/>
            <a:ext cx="399899" cy="380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>
            <a:extLst>
              <a:ext uri="{FF2B5EF4-FFF2-40B4-BE49-F238E27FC236}">
                <a16:creationId xmlns:a16="http://schemas.microsoft.com/office/drawing/2014/main" id="{F085068A-1018-5106-824C-CC24CF01E2F6}"/>
              </a:ext>
            </a:extLst>
          </p:cNvPr>
          <p:cNvSpPr/>
          <p:nvPr/>
        </p:nvSpPr>
        <p:spPr bwMode="white">
          <a:xfrm>
            <a:off x="6800894" y="4702603"/>
            <a:ext cx="314884" cy="276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>
            <a:extLst>
              <a:ext uri="{FF2B5EF4-FFF2-40B4-BE49-F238E27FC236}">
                <a16:creationId xmlns:a16="http://schemas.microsoft.com/office/drawing/2014/main" id="{26DA0798-7899-5E87-D67F-423E7441B310}"/>
              </a:ext>
            </a:extLst>
          </p:cNvPr>
          <p:cNvSpPr/>
          <p:nvPr/>
        </p:nvSpPr>
        <p:spPr bwMode="white">
          <a:xfrm>
            <a:off x="7257922" y="4683541"/>
            <a:ext cx="414520" cy="333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>
            <a:extLst>
              <a:ext uri="{FF2B5EF4-FFF2-40B4-BE49-F238E27FC236}">
                <a16:creationId xmlns:a16="http://schemas.microsoft.com/office/drawing/2014/main" id="{76557674-F30B-85D3-BA21-38D05CDC9FF8}"/>
              </a:ext>
            </a:extLst>
          </p:cNvPr>
          <p:cNvSpPr/>
          <p:nvPr/>
        </p:nvSpPr>
        <p:spPr bwMode="white">
          <a:xfrm>
            <a:off x="8719798" y="4564412"/>
            <a:ext cx="2980202" cy="664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4" grpId="0" animBg="1"/>
      <p:bldP spid="17" grpId="0" animBg="1"/>
      <p:bldP spid="2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B5E651A-64DD-A693-893D-69289434F7D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96752"/>
            <a:ext cx="11340000" cy="563612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4B8BE52-D107-F9AF-5BC9-CCFB16380DE6}"/>
              </a:ext>
            </a:extLst>
          </p:cNvPr>
          <p:cNvSpPr/>
          <p:nvPr/>
        </p:nvSpPr>
        <p:spPr bwMode="white">
          <a:xfrm>
            <a:off x="2473753" y="2188558"/>
            <a:ext cx="399899" cy="247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C27D6C0-E8A0-5DAE-6F11-AF7D7CEC2322}"/>
              </a:ext>
            </a:extLst>
          </p:cNvPr>
          <p:cNvSpPr/>
          <p:nvPr/>
        </p:nvSpPr>
        <p:spPr bwMode="white">
          <a:xfrm>
            <a:off x="2473753" y="3027778"/>
            <a:ext cx="399899" cy="247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44D8F57-F3D3-A5DD-1873-66A5854BB46C}"/>
              </a:ext>
            </a:extLst>
          </p:cNvPr>
          <p:cNvSpPr/>
          <p:nvPr/>
        </p:nvSpPr>
        <p:spPr bwMode="white">
          <a:xfrm>
            <a:off x="1759647" y="3866999"/>
            <a:ext cx="409420" cy="247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9AFE108-C86D-394B-2E7F-342D95E9A556}"/>
              </a:ext>
            </a:extLst>
          </p:cNvPr>
          <p:cNvSpPr/>
          <p:nvPr/>
        </p:nvSpPr>
        <p:spPr bwMode="white">
          <a:xfrm>
            <a:off x="2692745" y="3866999"/>
            <a:ext cx="399899" cy="247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A766A568-18F7-CC39-56AA-147FE500A8E8}"/>
              </a:ext>
            </a:extLst>
          </p:cNvPr>
          <p:cNvSpPr/>
          <p:nvPr/>
        </p:nvSpPr>
        <p:spPr bwMode="white">
          <a:xfrm>
            <a:off x="1055062" y="4706219"/>
            <a:ext cx="399899" cy="247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12EE10BE-DF1D-B4FE-B84C-BF9B99956DAA}"/>
              </a:ext>
            </a:extLst>
          </p:cNvPr>
          <p:cNvSpPr/>
          <p:nvPr/>
        </p:nvSpPr>
        <p:spPr bwMode="white">
          <a:xfrm>
            <a:off x="1988161" y="4706219"/>
            <a:ext cx="399899" cy="247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D5D5F3DC-FB37-115B-A73E-E56F3537E6B8}"/>
              </a:ext>
            </a:extLst>
          </p:cNvPr>
          <p:cNvSpPr/>
          <p:nvPr/>
        </p:nvSpPr>
        <p:spPr bwMode="white">
          <a:xfrm>
            <a:off x="2911738" y="4706219"/>
            <a:ext cx="399899" cy="247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899A4496-1D7E-AF99-FBC4-3730BC884046}"/>
              </a:ext>
            </a:extLst>
          </p:cNvPr>
          <p:cNvSpPr/>
          <p:nvPr/>
        </p:nvSpPr>
        <p:spPr bwMode="white">
          <a:xfrm>
            <a:off x="1055062" y="5545440"/>
            <a:ext cx="399899" cy="247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1FE8A1F3-46BD-9AF3-7F29-17AAF22F9BE2}"/>
              </a:ext>
            </a:extLst>
          </p:cNvPr>
          <p:cNvSpPr/>
          <p:nvPr/>
        </p:nvSpPr>
        <p:spPr bwMode="white">
          <a:xfrm>
            <a:off x="1988161" y="5545440"/>
            <a:ext cx="399899" cy="247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510C4F08-7863-39D1-0D04-AA84C62AF075}"/>
              </a:ext>
            </a:extLst>
          </p:cNvPr>
          <p:cNvSpPr/>
          <p:nvPr/>
        </p:nvSpPr>
        <p:spPr bwMode="white">
          <a:xfrm>
            <a:off x="2911738" y="5545440"/>
            <a:ext cx="399899" cy="247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A88B1118-846B-FC9E-6B2D-8E0AEA57B6C7}"/>
              </a:ext>
            </a:extLst>
          </p:cNvPr>
          <p:cNvSpPr/>
          <p:nvPr/>
        </p:nvSpPr>
        <p:spPr bwMode="white">
          <a:xfrm>
            <a:off x="1074105" y="6384660"/>
            <a:ext cx="380856" cy="247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6EAC4DFF-0751-7845-F629-85B45B3DC745}"/>
              </a:ext>
            </a:extLst>
          </p:cNvPr>
          <p:cNvSpPr/>
          <p:nvPr/>
        </p:nvSpPr>
        <p:spPr bwMode="white">
          <a:xfrm>
            <a:off x="1988161" y="6384660"/>
            <a:ext cx="399899" cy="247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D164107A-14F6-E476-D915-06AA6FC17C8A}"/>
              </a:ext>
            </a:extLst>
          </p:cNvPr>
          <p:cNvSpPr/>
          <p:nvPr/>
        </p:nvSpPr>
        <p:spPr bwMode="white">
          <a:xfrm>
            <a:off x="2911738" y="6384660"/>
            <a:ext cx="399899" cy="247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42FDC012-D803-EFBA-BE71-A8D75D6B0268}"/>
              </a:ext>
            </a:extLst>
          </p:cNvPr>
          <p:cNvSpPr/>
          <p:nvPr/>
        </p:nvSpPr>
        <p:spPr bwMode="white">
          <a:xfrm>
            <a:off x="7662921" y="2188558"/>
            <a:ext cx="399898" cy="247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61EC6214-E43E-FC36-FFB5-0F9E0D9D1BA4}"/>
              </a:ext>
            </a:extLst>
          </p:cNvPr>
          <p:cNvSpPr/>
          <p:nvPr/>
        </p:nvSpPr>
        <p:spPr bwMode="white">
          <a:xfrm>
            <a:off x="7662921" y="3027778"/>
            <a:ext cx="399898" cy="247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799A3F80-4339-001D-F0F0-809458975C66}"/>
              </a:ext>
            </a:extLst>
          </p:cNvPr>
          <p:cNvSpPr/>
          <p:nvPr/>
        </p:nvSpPr>
        <p:spPr bwMode="white">
          <a:xfrm>
            <a:off x="6948816" y="3866999"/>
            <a:ext cx="409420" cy="247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ACF95F5F-CE79-C99A-3CFB-1E8F43F854CF}"/>
              </a:ext>
            </a:extLst>
          </p:cNvPr>
          <p:cNvSpPr/>
          <p:nvPr/>
        </p:nvSpPr>
        <p:spPr bwMode="white">
          <a:xfrm>
            <a:off x="7881914" y="3866999"/>
            <a:ext cx="399899" cy="247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0C467F71-2E4D-C6EE-BC40-35C4E02CCBC3}"/>
              </a:ext>
            </a:extLst>
          </p:cNvPr>
          <p:cNvSpPr/>
          <p:nvPr/>
        </p:nvSpPr>
        <p:spPr bwMode="white">
          <a:xfrm>
            <a:off x="6244231" y="4715756"/>
            <a:ext cx="399899" cy="238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620729CB-603E-393F-B545-4B2A7A8AC8AF}"/>
              </a:ext>
            </a:extLst>
          </p:cNvPr>
          <p:cNvSpPr/>
          <p:nvPr/>
        </p:nvSpPr>
        <p:spPr bwMode="white">
          <a:xfrm>
            <a:off x="7177329" y="4706219"/>
            <a:ext cx="399899" cy="247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>
            <a:extLst>
              <a:ext uri="{FF2B5EF4-FFF2-40B4-BE49-F238E27FC236}">
                <a16:creationId xmlns:a16="http://schemas.microsoft.com/office/drawing/2014/main" id="{2C95CEA1-9C89-2A4D-0101-1D6C3BFC489D}"/>
              </a:ext>
            </a:extLst>
          </p:cNvPr>
          <p:cNvSpPr/>
          <p:nvPr/>
        </p:nvSpPr>
        <p:spPr bwMode="white">
          <a:xfrm>
            <a:off x="8100906" y="4706219"/>
            <a:ext cx="399899" cy="247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>
            <a:extLst>
              <a:ext uri="{FF2B5EF4-FFF2-40B4-BE49-F238E27FC236}">
                <a16:creationId xmlns:a16="http://schemas.microsoft.com/office/drawing/2014/main" id="{0071CA81-BCBD-6D33-4AD7-58B5D90F3168}"/>
              </a:ext>
            </a:extLst>
          </p:cNvPr>
          <p:cNvSpPr/>
          <p:nvPr/>
        </p:nvSpPr>
        <p:spPr bwMode="white">
          <a:xfrm>
            <a:off x="6244231" y="5545440"/>
            <a:ext cx="399899" cy="247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>
            <a:extLst>
              <a:ext uri="{FF2B5EF4-FFF2-40B4-BE49-F238E27FC236}">
                <a16:creationId xmlns:a16="http://schemas.microsoft.com/office/drawing/2014/main" id="{B6F6D88A-1F05-CC4D-31F5-B09333EA0A08}"/>
              </a:ext>
            </a:extLst>
          </p:cNvPr>
          <p:cNvSpPr/>
          <p:nvPr/>
        </p:nvSpPr>
        <p:spPr bwMode="white">
          <a:xfrm>
            <a:off x="7177329" y="5545440"/>
            <a:ext cx="399899" cy="247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>
            <a:extLst>
              <a:ext uri="{FF2B5EF4-FFF2-40B4-BE49-F238E27FC236}">
                <a16:creationId xmlns:a16="http://schemas.microsoft.com/office/drawing/2014/main" id="{FD2CD372-4F41-380C-A3BF-AED018D380AE}"/>
              </a:ext>
            </a:extLst>
          </p:cNvPr>
          <p:cNvSpPr/>
          <p:nvPr/>
        </p:nvSpPr>
        <p:spPr bwMode="white">
          <a:xfrm>
            <a:off x="8100906" y="5545440"/>
            <a:ext cx="399899" cy="247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>
            <a:extLst>
              <a:ext uri="{FF2B5EF4-FFF2-40B4-BE49-F238E27FC236}">
                <a16:creationId xmlns:a16="http://schemas.microsoft.com/office/drawing/2014/main" id="{0A2439C9-5C9E-6090-008F-85891325E7C2}"/>
              </a:ext>
            </a:extLst>
          </p:cNvPr>
          <p:cNvSpPr/>
          <p:nvPr/>
        </p:nvSpPr>
        <p:spPr bwMode="white">
          <a:xfrm>
            <a:off x="6244231" y="6384660"/>
            <a:ext cx="399899" cy="247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>
            <a:extLst>
              <a:ext uri="{FF2B5EF4-FFF2-40B4-BE49-F238E27FC236}">
                <a16:creationId xmlns:a16="http://schemas.microsoft.com/office/drawing/2014/main" id="{5992945C-D946-2814-81FC-673E76E690C2}"/>
              </a:ext>
            </a:extLst>
          </p:cNvPr>
          <p:cNvSpPr/>
          <p:nvPr/>
        </p:nvSpPr>
        <p:spPr bwMode="white">
          <a:xfrm>
            <a:off x="7177329" y="6384660"/>
            <a:ext cx="399899" cy="247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>
            <a:extLst>
              <a:ext uri="{FF2B5EF4-FFF2-40B4-BE49-F238E27FC236}">
                <a16:creationId xmlns:a16="http://schemas.microsoft.com/office/drawing/2014/main" id="{8D58CA71-A5C1-C1E1-7469-30006AAA22BD}"/>
              </a:ext>
            </a:extLst>
          </p:cNvPr>
          <p:cNvSpPr/>
          <p:nvPr/>
        </p:nvSpPr>
        <p:spPr bwMode="white">
          <a:xfrm>
            <a:off x="8100906" y="6384660"/>
            <a:ext cx="399899" cy="247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8157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9" grpId="0" animBg="1"/>
      <p:bldP spid="12" grpId="0" animBg="1"/>
      <p:bldP spid="13" grpId="0" animBg="1"/>
      <p:bldP spid="14" grpId="0" animBg="1"/>
      <p:bldP spid="18" grpId="0" animBg="1"/>
      <p:bldP spid="19" grpId="0" animBg="1"/>
      <p:bldP spid="20" grpId="0" animBg="1"/>
      <p:bldP spid="24" grpId="0" animBg="1"/>
      <p:bldP spid="25" grpId="0" animBg="1"/>
      <p:bldP spid="26" grpId="0" animBg="1"/>
      <p:bldP spid="2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415483D-49BC-461E-2475-78C084869D4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86193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35233D9-5A01-DB5F-091B-B3A4AB85470B}"/>
              </a:ext>
            </a:extLst>
          </p:cNvPr>
          <p:cNvSpPr/>
          <p:nvPr/>
        </p:nvSpPr>
        <p:spPr bwMode="white">
          <a:xfrm>
            <a:off x="7110680" y="3348058"/>
            <a:ext cx="390377" cy="247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F1BD874-1461-209E-B045-93D91A8DFA33}"/>
              </a:ext>
            </a:extLst>
          </p:cNvPr>
          <p:cNvSpPr/>
          <p:nvPr/>
        </p:nvSpPr>
        <p:spPr bwMode="white">
          <a:xfrm>
            <a:off x="7110680" y="4129102"/>
            <a:ext cx="390377" cy="247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5C561E6-F294-282C-BBDC-EB8546FD6CA8}"/>
              </a:ext>
            </a:extLst>
          </p:cNvPr>
          <p:cNvSpPr/>
          <p:nvPr/>
        </p:nvSpPr>
        <p:spPr bwMode="white">
          <a:xfrm>
            <a:off x="7548664" y="4910146"/>
            <a:ext cx="399899" cy="247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2459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65</cp:revision>
  <dcterms:created xsi:type="dcterms:W3CDTF">2015-09-16T06:44:00Z</dcterms:created>
  <dcterms:modified xsi:type="dcterms:W3CDTF">2025-01-09T10:33:42Z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