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9" d="100"/>
          <a:sy n="69" d="100"/>
        </p:scale>
        <p:origin x="672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912D252-8B10-49EB-0A51-00A484997B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0286" y="3019476"/>
            <a:ext cx="6971428" cy="81904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D1A05F-E6D2-780F-EB2D-1D5790E46E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77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AAE912-D87B-E3D1-A57B-FD248AF19619}"/>
              </a:ext>
            </a:extLst>
          </p:cNvPr>
          <p:cNvSpPr/>
          <p:nvPr/>
        </p:nvSpPr>
        <p:spPr bwMode="white">
          <a:xfrm>
            <a:off x="2369017" y="2112000"/>
            <a:ext cx="399899" cy="24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841736-E508-9190-B020-D3B803F52ED1}"/>
              </a:ext>
            </a:extLst>
          </p:cNvPr>
          <p:cNvSpPr/>
          <p:nvPr/>
        </p:nvSpPr>
        <p:spPr bwMode="white">
          <a:xfrm>
            <a:off x="5025491" y="2112000"/>
            <a:ext cx="399899" cy="24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D88961-6C88-0F0A-03E1-14CFEDBB9B83}"/>
              </a:ext>
            </a:extLst>
          </p:cNvPr>
          <p:cNvSpPr/>
          <p:nvPr/>
        </p:nvSpPr>
        <p:spPr bwMode="white">
          <a:xfrm>
            <a:off x="7691486" y="2112000"/>
            <a:ext cx="399899" cy="24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7358B0-3588-6387-8B38-371C02379F46}"/>
              </a:ext>
            </a:extLst>
          </p:cNvPr>
          <p:cNvSpPr/>
          <p:nvPr/>
        </p:nvSpPr>
        <p:spPr bwMode="white">
          <a:xfrm>
            <a:off x="10357481" y="2060848"/>
            <a:ext cx="635063" cy="452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8DD66A4-B10B-2773-2221-AD7A2456EAD0}"/>
              </a:ext>
            </a:extLst>
          </p:cNvPr>
          <p:cNvSpPr/>
          <p:nvPr/>
        </p:nvSpPr>
        <p:spPr bwMode="white">
          <a:xfrm>
            <a:off x="839416" y="2636912"/>
            <a:ext cx="1656184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ED0CF1C6-4269-AA8D-7D90-F37C317DE7A4}"/>
              </a:ext>
            </a:extLst>
          </p:cNvPr>
          <p:cNvSpPr/>
          <p:nvPr/>
        </p:nvSpPr>
        <p:spPr bwMode="white">
          <a:xfrm>
            <a:off x="3431704" y="2708920"/>
            <a:ext cx="1656184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C9884A04-B418-9DA6-27C1-06056ADAAB6A}"/>
              </a:ext>
            </a:extLst>
          </p:cNvPr>
          <p:cNvSpPr/>
          <p:nvPr/>
        </p:nvSpPr>
        <p:spPr bwMode="white">
          <a:xfrm>
            <a:off x="6168008" y="2636912"/>
            <a:ext cx="1656184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7460A944-3D31-8B61-224D-9717482E294E}"/>
              </a:ext>
            </a:extLst>
          </p:cNvPr>
          <p:cNvSpPr/>
          <p:nvPr/>
        </p:nvSpPr>
        <p:spPr bwMode="white">
          <a:xfrm>
            <a:off x="8760296" y="2636912"/>
            <a:ext cx="1656184" cy="1707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34" grpId="0" animBg="1"/>
      <p:bldP spid="35" grpId="0" animBg="1"/>
      <p:bldP spid="3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61BE77-E3A9-2855-424C-30DF3803A0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35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19A733-4306-C1E6-0780-7CC62898C967}"/>
              </a:ext>
            </a:extLst>
          </p:cNvPr>
          <p:cNvSpPr/>
          <p:nvPr/>
        </p:nvSpPr>
        <p:spPr bwMode="white">
          <a:xfrm>
            <a:off x="2159546" y="2103848"/>
            <a:ext cx="380856" cy="25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8D396F-AF20-4917-2C1C-B784187DC4FA}"/>
              </a:ext>
            </a:extLst>
          </p:cNvPr>
          <p:cNvSpPr/>
          <p:nvPr/>
        </p:nvSpPr>
        <p:spPr bwMode="white">
          <a:xfrm>
            <a:off x="5949068" y="2103848"/>
            <a:ext cx="380856" cy="25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C94DEE-7775-30B6-5C2B-07B334B9A94F}"/>
              </a:ext>
            </a:extLst>
          </p:cNvPr>
          <p:cNvSpPr/>
          <p:nvPr/>
        </p:nvSpPr>
        <p:spPr bwMode="white">
          <a:xfrm>
            <a:off x="9557682" y="2094284"/>
            <a:ext cx="371334" cy="26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A13102-6DC4-3FBE-203D-252621E1C7D7}"/>
              </a:ext>
            </a:extLst>
          </p:cNvPr>
          <p:cNvSpPr/>
          <p:nvPr/>
        </p:nvSpPr>
        <p:spPr bwMode="white">
          <a:xfrm>
            <a:off x="2178589" y="2810744"/>
            <a:ext cx="333249" cy="25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DB48C3-031C-AA44-AB8B-30CBD19C921E}"/>
              </a:ext>
            </a:extLst>
          </p:cNvPr>
          <p:cNvSpPr/>
          <p:nvPr/>
        </p:nvSpPr>
        <p:spPr bwMode="white">
          <a:xfrm>
            <a:off x="5949068" y="2792425"/>
            <a:ext cx="371335" cy="25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D63D120-F02D-B92B-B312-EDB7CE6F0ED5}"/>
              </a:ext>
            </a:extLst>
          </p:cNvPr>
          <p:cNvSpPr/>
          <p:nvPr/>
        </p:nvSpPr>
        <p:spPr bwMode="white">
          <a:xfrm>
            <a:off x="9557682" y="2792425"/>
            <a:ext cx="380856" cy="25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694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795FC0-7B9A-B8C4-B7EB-13E1C565AD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93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3431AB-17AD-3C23-EBFA-6268AAA29FE6}"/>
              </a:ext>
            </a:extLst>
          </p:cNvPr>
          <p:cNvSpPr/>
          <p:nvPr/>
        </p:nvSpPr>
        <p:spPr bwMode="white">
          <a:xfrm>
            <a:off x="940806" y="2072530"/>
            <a:ext cx="2504130" cy="286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A6E7DD-46B5-809F-BDE2-872559016442}"/>
              </a:ext>
            </a:extLst>
          </p:cNvPr>
          <p:cNvSpPr/>
          <p:nvPr/>
        </p:nvSpPr>
        <p:spPr bwMode="white">
          <a:xfrm>
            <a:off x="940806" y="2673175"/>
            <a:ext cx="2504130" cy="29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491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5FBF2D-04C9-9088-0464-BAC7E97D85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D953C9-3C95-E92F-66DC-C258665B02D0}"/>
              </a:ext>
            </a:extLst>
          </p:cNvPr>
          <p:cNvSpPr/>
          <p:nvPr/>
        </p:nvSpPr>
        <p:spPr bwMode="white">
          <a:xfrm>
            <a:off x="695400" y="2564904"/>
            <a:ext cx="482453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E71955D-5B92-39D1-7216-139F54CDC863}"/>
              </a:ext>
            </a:extLst>
          </p:cNvPr>
          <p:cNvSpPr/>
          <p:nvPr/>
        </p:nvSpPr>
        <p:spPr bwMode="white">
          <a:xfrm>
            <a:off x="695400" y="3717032"/>
            <a:ext cx="324036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165E77F-1E67-F9A7-1588-728DED4270FF}"/>
              </a:ext>
            </a:extLst>
          </p:cNvPr>
          <p:cNvSpPr/>
          <p:nvPr/>
        </p:nvSpPr>
        <p:spPr bwMode="white">
          <a:xfrm>
            <a:off x="695400" y="4365104"/>
            <a:ext cx="66247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6E40C43-2F78-348D-F4AB-9DF1B9F21927}"/>
              </a:ext>
            </a:extLst>
          </p:cNvPr>
          <p:cNvSpPr/>
          <p:nvPr/>
        </p:nvSpPr>
        <p:spPr bwMode="white">
          <a:xfrm>
            <a:off x="695400" y="4941168"/>
            <a:ext cx="345638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26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8938D5-886F-D0DA-CBA1-0008EFFA8F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451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A8F68F-752E-9173-9141-A90E763DD24D}"/>
              </a:ext>
            </a:extLst>
          </p:cNvPr>
          <p:cNvSpPr/>
          <p:nvPr/>
        </p:nvSpPr>
        <p:spPr bwMode="white">
          <a:xfrm>
            <a:off x="921763" y="2664247"/>
            <a:ext cx="1818589" cy="247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C5DD91-65C8-1DB9-89EC-EC65C46CAA6F}"/>
              </a:ext>
            </a:extLst>
          </p:cNvPr>
          <p:cNvSpPr/>
          <p:nvPr/>
        </p:nvSpPr>
        <p:spPr bwMode="white">
          <a:xfrm>
            <a:off x="921763" y="3236531"/>
            <a:ext cx="1818589" cy="286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396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2025-01-09T10:54:27Z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