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90F8B4E-7479-C2D3-307E-018CE5DFC7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7428" y="3005190"/>
            <a:ext cx="5657143" cy="84761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247708-D4D7-AC2E-74AC-B3FC0E40D5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741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5EFCF4-9761-3839-9D4E-A0BCD9DD001A}"/>
              </a:ext>
            </a:extLst>
          </p:cNvPr>
          <p:cNvSpPr/>
          <p:nvPr/>
        </p:nvSpPr>
        <p:spPr bwMode="white">
          <a:xfrm>
            <a:off x="4444685" y="4033053"/>
            <a:ext cx="228513" cy="24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0A55161-D7C4-E53C-C596-042C62000D7F}"/>
              </a:ext>
            </a:extLst>
          </p:cNvPr>
          <p:cNvSpPr/>
          <p:nvPr/>
        </p:nvSpPr>
        <p:spPr bwMode="white">
          <a:xfrm>
            <a:off x="5073098" y="4042575"/>
            <a:ext cx="218992" cy="23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6DBF372-E928-AF3B-BD03-14011C489EEB}"/>
              </a:ext>
            </a:extLst>
          </p:cNvPr>
          <p:cNvSpPr/>
          <p:nvPr/>
        </p:nvSpPr>
        <p:spPr bwMode="white">
          <a:xfrm>
            <a:off x="4444685" y="4613908"/>
            <a:ext cx="218992" cy="24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6C9D3A9-09D7-1BAD-8578-AD60D6900A5A}"/>
              </a:ext>
            </a:extLst>
          </p:cNvPr>
          <p:cNvSpPr/>
          <p:nvPr/>
        </p:nvSpPr>
        <p:spPr bwMode="white">
          <a:xfrm>
            <a:off x="5063576" y="4613908"/>
            <a:ext cx="228513" cy="24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B488B89-E05B-45C5-6A0C-61EA7F9BB112}"/>
              </a:ext>
            </a:extLst>
          </p:cNvPr>
          <p:cNvSpPr/>
          <p:nvPr/>
        </p:nvSpPr>
        <p:spPr bwMode="white">
          <a:xfrm>
            <a:off x="9690982" y="4613908"/>
            <a:ext cx="218992" cy="24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B0B4715-A220-D358-0795-DA8DD9CDBBA5}"/>
              </a:ext>
            </a:extLst>
          </p:cNvPr>
          <p:cNvSpPr/>
          <p:nvPr/>
        </p:nvSpPr>
        <p:spPr bwMode="white">
          <a:xfrm>
            <a:off x="10309874" y="4613908"/>
            <a:ext cx="218992" cy="24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EB769284-32B1-C6E1-8A7C-60783E5E79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6122" y="2708921"/>
            <a:ext cx="2317589" cy="190498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4E4EC168-04CD-8866-A904-0E22D8E891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6121" y="3009418"/>
            <a:ext cx="1560317" cy="13556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F10C49-A695-4F36-4B00-6C9FB687F3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25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3DAEFA-35E4-CB3E-AD5D-3D11805204FF}"/>
              </a:ext>
            </a:extLst>
          </p:cNvPr>
          <p:cNvSpPr/>
          <p:nvPr/>
        </p:nvSpPr>
        <p:spPr bwMode="white">
          <a:xfrm>
            <a:off x="2359496" y="2130908"/>
            <a:ext cx="409420" cy="24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B90920-3F68-FD20-ED70-4C6EF730E4A3}"/>
              </a:ext>
            </a:extLst>
          </p:cNvPr>
          <p:cNvSpPr/>
          <p:nvPr/>
        </p:nvSpPr>
        <p:spPr bwMode="white">
          <a:xfrm>
            <a:off x="5025491" y="2130908"/>
            <a:ext cx="399899" cy="24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BBFB9D-EA80-1AC9-FF96-3209B7FABC8A}"/>
              </a:ext>
            </a:extLst>
          </p:cNvPr>
          <p:cNvSpPr/>
          <p:nvPr/>
        </p:nvSpPr>
        <p:spPr bwMode="white">
          <a:xfrm>
            <a:off x="7681964" y="2130908"/>
            <a:ext cx="409420" cy="24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081C51-C83E-9D8F-1ED6-FA6EAC9FADA5}"/>
              </a:ext>
            </a:extLst>
          </p:cNvPr>
          <p:cNvSpPr/>
          <p:nvPr/>
        </p:nvSpPr>
        <p:spPr bwMode="white">
          <a:xfrm>
            <a:off x="10357481" y="2130908"/>
            <a:ext cx="390377" cy="24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511FF29-E53C-8C12-A79F-20761D7BFA0D}"/>
              </a:ext>
            </a:extLst>
          </p:cNvPr>
          <p:cNvSpPr/>
          <p:nvPr/>
        </p:nvSpPr>
        <p:spPr bwMode="white">
          <a:xfrm>
            <a:off x="767408" y="2708920"/>
            <a:ext cx="1728192" cy="1765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551C2785-8986-B22D-3B48-70594A6BEF0B}"/>
              </a:ext>
            </a:extLst>
          </p:cNvPr>
          <p:cNvSpPr/>
          <p:nvPr/>
        </p:nvSpPr>
        <p:spPr bwMode="white">
          <a:xfrm>
            <a:off x="3525105" y="2708920"/>
            <a:ext cx="1728192" cy="161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D24D8E61-9E8B-B014-64B2-733EA06DCDEF}"/>
              </a:ext>
            </a:extLst>
          </p:cNvPr>
          <p:cNvSpPr/>
          <p:nvPr/>
        </p:nvSpPr>
        <p:spPr bwMode="white">
          <a:xfrm>
            <a:off x="6168008" y="2708920"/>
            <a:ext cx="1513956" cy="161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A024E82F-FFBE-1412-C706-A804D5777423}"/>
              </a:ext>
            </a:extLst>
          </p:cNvPr>
          <p:cNvSpPr/>
          <p:nvPr/>
        </p:nvSpPr>
        <p:spPr bwMode="white">
          <a:xfrm>
            <a:off x="8760296" y="2708920"/>
            <a:ext cx="1872208" cy="1765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072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35" grpId="0" animBg="1"/>
      <p:bldP spid="36" grpId="0" animBg="1"/>
      <p:bldP spid="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472F11-2703-5056-51AE-A018EF3FA6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419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1D3C73-CAD3-C0B1-3818-0FE3C28CE766}"/>
              </a:ext>
            </a:extLst>
          </p:cNvPr>
          <p:cNvSpPr/>
          <p:nvPr/>
        </p:nvSpPr>
        <p:spPr bwMode="white">
          <a:xfrm>
            <a:off x="695400" y="2564904"/>
            <a:ext cx="309634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591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7B1C8E-DA7F-B400-508A-7878C3FCB5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37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82B0B3-48E4-49D4-F6C5-E9192B91E2EC}"/>
              </a:ext>
            </a:extLst>
          </p:cNvPr>
          <p:cNvSpPr/>
          <p:nvPr/>
        </p:nvSpPr>
        <p:spPr bwMode="white">
          <a:xfrm>
            <a:off x="940806" y="2122494"/>
            <a:ext cx="2504130" cy="296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721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463E9B-0705-D19C-9E51-BFDAD71E83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245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977B51-2921-896F-2338-689C5C51AAB2}"/>
              </a:ext>
            </a:extLst>
          </p:cNvPr>
          <p:cNvSpPr/>
          <p:nvPr/>
        </p:nvSpPr>
        <p:spPr bwMode="white">
          <a:xfrm>
            <a:off x="4968362" y="2616610"/>
            <a:ext cx="218992" cy="24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1E30DD-8D91-FC6C-0687-929F6F901A05}"/>
              </a:ext>
            </a:extLst>
          </p:cNvPr>
          <p:cNvSpPr/>
          <p:nvPr/>
        </p:nvSpPr>
        <p:spPr bwMode="white">
          <a:xfrm>
            <a:off x="10519345" y="2626148"/>
            <a:ext cx="218992" cy="24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698EF6-502E-304A-C246-BED6534AA1CE}"/>
              </a:ext>
            </a:extLst>
          </p:cNvPr>
          <p:cNvSpPr/>
          <p:nvPr/>
        </p:nvSpPr>
        <p:spPr bwMode="white">
          <a:xfrm>
            <a:off x="4799856" y="3212976"/>
            <a:ext cx="648071" cy="50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5E9CCD-C0C1-2D36-1274-588BDCADF19E}"/>
              </a:ext>
            </a:extLst>
          </p:cNvPr>
          <p:cNvSpPr/>
          <p:nvPr/>
        </p:nvSpPr>
        <p:spPr bwMode="white">
          <a:xfrm>
            <a:off x="10462216" y="3379684"/>
            <a:ext cx="228513" cy="24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24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2025-01-09T10:28:29Z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