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A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0" d="100"/>
          <a:sy n="70" d="100"/>
        </p:scale>
        <p:origin x="540" y="-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3880A6D-75E2-A81C-6A92-3157299184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3143" y="3014714"/>
            <a:ext cx="7285714" cy="82857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149FC0-181E-CA81-F7EB-129FCA2140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774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E78C3C-A8F3-766F-E0B4-77A08D4371C9}"/>
              </a:ext>
            </a:extLst>
          </p:cNvPr>
          <p:cNvSpPr/>
          <p:nvPr/>
        </p:nvSpPr>
        <p:spPr bwMode="white">
          <a:xfrm>
            <a:off x="1426397" y="4605060"/>
            <a:ext cx="421131" cy="257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BE53FC-169A-8FEE-9EB7-FE92709341E7}"/>
              </a:ext>
            </a:extLst>
          </p:cNvPr>
          <p:cNvSpPr/>
          <p:nvPr/>
        </p:nvSpPr>
        <p:spPr bwMode="white">
          <a:xfrm>
            <a:off x="2511839" y="4581128"/>
            <a:ext cx="271793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EF10875-476F-AA6A-CAF6-37FC96A6ADA8}"/>
              </a:ext>
            </a:extLst>
          </p:cNvPr>
          <p:cNvSpPr/>
          <p:nvPr/>
        </p:nvSpPr>
        <p:spPr bwMode="white">
          <a:xfrm>
            <a:off x="3444937" y="4614584"/>
            <a:ext cx="228513" cy="23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BB64050-CDCA-AC8E-F34B-0892F418BF1F}"/>
              </a:ext>
            </a:extLst>
          </p:cNvPr>
          <p:cNvSpPr/>
          <p:nvPr/>
        </p:nvSpPr>
        <p:spPr bwMode="white">
          <a:xfrm>
            <a:off x="7120201" y="4605060"/>
            <a:ext cx="371335" cy="24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8BBBCA0-5E68-12F7-A221-86DD8FD6D48C}"/>
              </a:ext>
            </a:extLst>
          </p:cNvPr>
          <p:cNvSpPr/>
          <p:nvPr/>
        </p:nvSpPr>
        <p:spPr bwMode="white">
          <a:xfrm>
            <a:off x="7643879" y="4700301"/>
            <a:ext cx="333249" cy="38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454B30A-4817-1B06-B691-DF58A0E8449E}"/>
              </a:ext>
            </a:extLst>
          </p:cNvPr>
          <p:cNvSpPr/>
          <p:nvPr/>
        </p:nvSpPr>
        <p:spPr bwMode="white">
          <a:xfrm>
            <a:off x="8215163" y="4605060"/>
            <a:ext cx="218992" cy="24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24EE043-4308-EC97-C6F2-FE6B9E0D8B39}"/>
              </a:ext>
            </a:extLst>
          </p:cNvPr>
          <p:cNvSpPr/>
          <p:nvPr/>
        </p:nvSpPr>
        <p:spPr bwMode="white">
          <a:xfrm>
            <a:off x="9138740" y="4614584"/>
            <a:ext cx="218992" cy="23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4561D999-4BBC-F8E1-84D8-D7E3A97DEB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4132" y="3553774"/>
            <a:ext cx="2150806" cy="78975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81F4420C-E4DF-A2CD-FD5A-27E59A6E18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0096" y="3573016"/>
            <a:ext cx="2047219" cy="752903"/>
          </a:xfrm>
          <a:prstGeom prst="rect">
            <a:avLst/>
          </a:prstGeom>
        </p:spPr>
      </p:pic>
      <p:sp>
        <p:nvSpPr>
          <p:cNvPr id="16" name="椭圆 15">
            <a:extLst>
              <a:ext uri="{FF2B5EF4-FFF2-40B4-BE49-F238E27FC236}">
                <a16:creationId xmlns:a16="http://schemas.microsoft.com/office/drawing/2014/main" id="{185EC03C-C7C9-D570-535C-D998AE84CE79}"/>
              </a:ext>
            </a:extLst>
          </p:cNvPr>
          <p:cNvSpPr/>
          <p:nvPr/>
        </p:nvSpPr>
        <p:spPr>
          <a:xfrm>
            <a:off x="1455135" y="3717032"/>
            <a:ext cx="608417" cy="536879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D1AD8779-DCEC-8D7F-E205-48844B82F2AE}"/>
              </a:ext>
            </a:extLst>
          </p:cNvPr>
          <p:cNvSpPr/>
          <p:nvPr/>
        </p:nvSpPr>
        <p:spPr>
          <a:xfrm>
            <a:off x="7691486" y="3660086"/>
            <a:ext cx="571284" cy="554684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75D0046-11DE-FFF0-0937-E44350924D38}"/>
              </a:ext>
            </a:extLst>
          </p:cNvPr>
          <p:cNvSpPr/>
          <p:nvPr/>
        </p:nvSpPr>
        <p:spPr bwMode="white">
          <a:xfrm>
            <a:off x="1949666" y="4681072"/>
            <a:ext cx="324138" cy="11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D64798-6DC1-EA7E-4001-0F3BBC6C130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819"/>
          <a:stretch/>
        </p:blipFill>
        <p:spPr>
          <a:xfrm>
            <a:off x="360000" y="1224000"/>
            <a:ext cx="11340000" cy="69283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5E1A3639-C6B1-531C-241F-1F61C5DF54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916833"/>
            <a:ext cx="9865096" cy="2881557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0C88BD9E-C15E-D25E-126F-9B0F23BED319}"/>
              </a:ext>
            </a:extLst>
          </p:cNvPr>
          <p:cNvCxnSpPr>
            <a:cxnSpLocks/>
          </p:cNvCxnSpPr>
          <p:nvPr/>
        </p:nvCxnSpPr>
        <p:spPr>
          <a:xfrm>
            <a:off x="1847528" y="2971800"/>
            <a:ext cx="2520280" cy="529208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26BD4078-548C-C8CD-4678-F277E36E1C58}"/>
              </a:ext>
            </a:extLst>
          </p:cNvPr>
          <p:cNvCxnSpPr>
            <a:cxnSpLocks/>
          </p:cNvCxnSpPr>
          <p:nvPr/>
        </p:nvCxnSpPr>
        <p:spPr>
          <a:xfrm>
            <a:off x="3843140" y="2900411"/>
            <a:ext cx="2144848" cy="600597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F359464B-8A83-43DD-3E4B-676C91641155}"/>
              </a:ext>
            </a:extLst>
          </p:cNvPr>
          <p:cNvCxnSpPr>
            <a:cxnSpLocks/>
          </p:cNvCxnSpPr>
          <p:nvPr/>
        </p:nvCxnSpPr>
        <p:spPr>
          <a:xfrm flipH="1">
            <a:off x="3063676" y="2932530"/>
            <a:ext cx="2875572" cy="759969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0AC1D369-2C8E-8466-3800-4A7C4CF104F0}"/>
              </a:ext>
            </a:extLst>
          </p:cNvPr>
          <p:cNvCxnSpPr>
            <a:cxnSpLocks/>
          </p:cNvCxnSpPr>
          <p:nvPr/>
        </p:nvCxnSpPr>
        <p:spPr>
          <a:xfrm>
            <a:off x="7934607" y="2932530"/>
            <a:ext cx="1473761" cy="568478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C5CEBDD0-24BC-71E6-2155-ABC41B1E8960}"/>
              </a:ext>
            </a:extLst>
          </p:cNvPr>
          <p:cNvCxnSpPr>
            <a:cxnSpLocks/>
          </p:cNvCxnSpPr>
          <p:nvPr/>
        </p:nvCxnSpPr>
        <p:spPr>
          <a:xfrm flipH="1">
            <a:off x="7972692" y="2900411"/>
            <a:ext cx="2057814" cy="792088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3997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E7D0F6-E519-DC34-51E2-35AA572369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86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FE2537-CB46-DE1F-708A-B10A36579ED0}"/>
              </a:ext>
            </a:extLst>
          </p:cNvPr>
          <p:cNvSpPr/>
          <p:nvPr/>
        </p:nvSpPr>
        <p:spPr bwMode="white">
          <a:xfrm>
            <a:off x="8053299" y="1653399"/>
            <a:ext cx="390377" cy="23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F824C3-1AB6-CE00-9A7E-375DB6BA360C}"/>
              </a:ext>
            </a:extLst>
          </p:cNvPr>
          <p:cNvSpPr/>
          <p:nvPr/>
        </p:nvSpPr>
        <p:spPr bwMode="white">
          <a:xfrm>
            <a:off x="8053299" y="2359523"/>
            <a:ext cx="371335" cy="24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CEE627-5A56-4571-1EE1-1416302E6436}"/>
              </a:ext>
            </a:extLst>
          </p:cNvPr>
          <p:cNvSpPr/>
          <p:nvPr/>
        </p:nvSpPr>
        <p:spPr bwMode="white">
          <a:xfrm>
            <a:off x="8129471" y="3075189"/>
            <a:ext cx="218992" cy="23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99A91C-CBEB-BACF-54EF-18FBD742B8D2}"/>
              </a:ext>
            </a:extLst>
          </p:cNvPr>
          <p:cNvSpPr/>
          <p:nvPr/>
        </p:nvSpPr>
        <p:spPr bwMode="white">
          <a:xfrm>
            <a:off x="3330680" y="3914904"/>
            <a:ext cx="228513" cy="24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DE238A7-CD43-81BE-FB7E-0584D4F07348}"/>
              </a:ext>
            </a:extLst>
          </p:cNvPr>
          <p:cNvSpPr/>
          <p:nvPr/>
        </p:nvSpPr>
        <p:spPr bwMode="white">
          <a:xfrm>
            <a:off x="4901712" y="3914904"/>
            <a:ext cx="371335" cy="24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355FDEC-6E65-9F9F-9469-FE2124D4425D}"/>
              </a:ext>
            </a:extLst>
          </p:cNvPr>
          <p:cNvSpPr/>
          <p:nvPr/>
        </p:nvSpPr>
        <p:spPr bwMode="white">
          <a:xfrm>
            <a:off x="5901460" y="3914904"/>
            <a:ext cx="218992" cy="24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041E1C3-BDF5-0AFC-0067-8C42A053C22E}"/>
              </a:ext>
            </a:extLst>
          </p:cNvPr>
          <p:cNvSpPr/>
          <p:nvPr/>
        </p:nvSpPr>
        <p:spPr bwMode="white">
          <a:xfrm>
            <a:off x="6834559" y="3914904"/>
            <a:ext cx="218992" cy="24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AF092F0-1155-760F-A409-E72FCAEE22E1}"/>
              </a:ext>
            </a:extLst>
          </p:cNvPr>
          <p:cNvSpPr/>
          <p:nvPr/>
        </p:nvSpPr>
        <p:spPr bwMode="white">
          <a:xfrm>
            <a:off x="3330680" y="4687823"/>
            <a:ext cx="218992" cy="24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2CDB84F-A458-E793-82C7-C1629FCF647D}"/>
              </a:ext>
            </a:extLst>
          </p:cNvPr>
          <p:cNvSpPr/>
          <p:nvPr/>
        </p:nvSpPr>
        <p:spPr bwMode="white">
          <a:xfrm>
            <a:off x="4892191" y="4697365"/>
            <a:ext cx="390377" cy="23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CC802EE-0CC7-E83D-5583-FC603287EE3E}"/>
              </a:ext>
            </a:extLst>
          </p:cNvPr>
          <p:cNvSpPr/>
          <p:nvPr/>
        </p:nvSpPr>
        <p:spPr bwMode="white">
          <a:xfrm>
            <a:off x="5891939" y="4697365"/>
            <a:ext cx="218992" cy="23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EC18181-7D29-F32F-FD92-7B6F0550441F}"/>
              </a:ext>
            </a:extLst>
          </p:cNvPr>
          <p:cNvSpPr/>
          <p:nvPr/>
        </p:nvSpPr>
        <p:spPr bwMode="white">
          <a:xfrm>
            <a:off x="6825037" y="4687823"/>
            <a:ext cx="218992" cy="24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8659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ED8193-491E-B81A-F0A8-E6A4AC128C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089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49A814-885F-D492-5ECC-F54C5BD7DA8F}"/>
              </a:ext>
            </a:extLst>
          </p:cNvPr>
          <p:cNvSpPr/>
          <p:nvPr/>
        </p:nvSpPr>
        <p:spPr bwMode="white">
          <a:xfrm>
            <a:off x="959848" y="1976183"/>
            <a:ext cx="2471856" cy="516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8661DC-B838-1537-9025-BAE824BEC096}"/>
              </a:ext>
            </a:extLst>
          </p:cNvPr>
          <p:cNvSpPr/>
          <p:nvPr/>
        </p:nvSpPr>
        <p:spPr bwMode="white">
          <a:xfrm>
            <a:off x="767408" y="2564904"/>
            <a:ext cx="3312367" cy="1032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902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D611E7-2644-AC3E-D13E-831594A28B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3341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9CB029-5B92-7E02-FD9B-16868EF90B4F}"/>
              </a:ext>
            </a:extLst>
          </p:cNvPr>
          <p:cNvSpPr/>
          <p:nvPr/>
        </p:nvSpPr>
        <p:spPr bwMode="white">
          <a:xfrm>
            <a:off x="1343472" y="1988840"/>
            <a:ext cx="576063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166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2025-01-09T08:16:14Z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