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FC8786-198B-7821-E888-AF29BF406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286" y="3009952"/>
            <a:ext cx="697142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EEA5F-C80C-A17D-4B9F-E5F34AAE76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11"/>
          <a:stretch/>
        </p:blipFill>
        <p:spPr>
          <a:xfrm>
            <a:off x="360000" y="1224000"/>
            <a:ext cx="11340000" cy="6068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3561ACD-8586-D8EC-E9AC-B9CAE2D1B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30805"/>
            <a:ext cx="9289032" cy="259684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E10A810-8805-415D-0AE9-97C4C49085DB}"/>
              </a:ext>
            </a:extLst>
          </p:cNvPr>
          <p:cNvCxnSpPr>
            <a:cxnSpLocks/>
          </p:cNvCxnSpPr>
          <p:nvPr/>
        </p:nvCxnSpPr>
        <p:spPr>
          <a:xfrm>
            <a:off x="2207568" y="2758488"/>
            <a:ext cx="2376264" cy="11025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9DB51E9-AB79-CEAE-FB2F-FED0A55157AA}"/>
              </a:ext>
            </a:extLst>
          </p:cNvPr>
          <p:cNvCxnSpPr>
            <a:cxnSpLocks/>
          </p:cNvCxnSpPr>
          <p:nvPr/>
        </p:nvCxnSpPr>
        <p:spPr>
          <a:xfrm flipH="1">
            <a:off x="2351584" y="2708920"/>
            <a:ext cx="2232248" cy="115212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715A4E2-6DE3-F356-07EC-11FED9EB030C}"/>
              </a:ext>
            </a:extLst>
          </p:cNvPr>
          <p:cNvCxnSpPr>
            <a:cxnSpLocks/>
          </p:cNvCxnSpPr>
          <p:nvPr/>
        </p:nvCxnSpPr>
        <p:spPr>
          <a:xfrm>
            <a:off x="7320136" y="2758488"/>
            <a:ext cx="2664296" cy="9585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6F704AB-5DD6-E1B9-B631-821F6305CA70}"/>
              </a:ext>
            </a:extLst>
          </p:cNvPr>
          <p:cNvCxnSpPr>
            <a:cxnSpLocks/>
          </p:cNvCxnSpPr>
          <p:nvPr/>
        </p:nvCxnSpPr>
        <p:spPr>
          <a:xfrm flipH="1">
            <a:off x="7464152" y="2771663"/>
            <a:ext cx="2556284" cy="108938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AAC20-5461-FF8D-ACF1-766A2FA0A7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32"/>
          <a:stretch/>
        </p:blipFill>
        <p:spPr>
          <a:xfrm>
            <a:off x="360000" y="1224001"/>
            <a:ext cx="11340000" cy="69283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76E838E-3F22-7EBB-115D-E6DD29457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44824"/>
            <a:ext cx="9865096" cy="1747387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B23C7205-46DD-18A5-E940-55DEF9926B5A}"/>
              </a:ext>
            </a:extLst>
          </p:cNvPr>
          <p:cNvSpPr/>
          <p:nvPr/>
        </p:nvSpPr>
        <p:spPr>
          <a:xfrm>
            <a:off x="1221160" y="2780928"/>
            <a:ext cx="914400" cy="701079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426F582-4D08-C334-5F34-D0EDC21197FD}"/>
              </a:ext>
            </a:extLst>
          </p:cNvPr>
          <p:cNvSpPr/>
          <p:nvPr/>
        </p:nvSpPr>
        <p:spPr>
          <a:xfrm>
            <a:off x="3287688" y="2793275"/>
            <a:ext cx="576064" cy="635725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0CFB4E-0D78-6BFA-2838-754BA855A5F8}"/>
              </a:ext>
            </a:extLst>
          </p:cNvPr>
          <p:cNvSpPr/>
          <p:nvPr/>
        </p:nvSpPr>
        <p:spPr>
          <a:xfrm>
            <a:off x="4727848" y="2742911"/>
            <a:ext cx="765300" cy="73909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6458F53-A250-4F98-818E-92D6CBF305DD}"/>
              </a:ext>
            </a:extLst>
          </p:cNvPr>
          <p:cNvSpPr/>
          <p:nvPr/>
        </p:nvSpPr>
        <p:spPr>
          <a:xfrm>
            <a:off x="5519936" y="2852936"/>
            <a:ext cx="576064" cy="57606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053AC91-8A04-DEC0-5DF8-79F0632EC978}"/>
              </a:ext>
            </a:extLst>
          </p:cNvPr>
          <p:cNvSpPr/>
          <p:nvPr/>
        </p:nvSpPr>
        <p:spPr>
          <a:xfrm>
            <a:off x="8031539" y="2708920"/>
            <a:ext cx="576064" cy="787409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184DACB-6702-3738-2684-EE90D29F0B8A}"/>
              </a:ext>
            </a:extLst>
          </p:cNvPr>
          <p:cNvSpPr/>
          <p:nvPr/>
        </p:nvSpPr>
        <p:spPr>
          <a:xfrm>
            <a:off x="9476094" y="2742911"/>
            <a:ext cx="576064" cy="787409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6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3A412-A28D-55B9-2D1D-1EAC8973F0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225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EF7E3B-9B51-1738-325E-816834100746}"/>
              </a:ext>
            </a:extLst>
          </p:cNvPr>
          <p:cNvSpPr/>
          <p:nvPr/>
        </p:nvSpPr>
        <p:spPr bwMode="white">
          <a:xfrm>
            <a:off x="1331183" y="3863892"/>
            <a:ext cx="2113753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7CCB7A-D70E-A9C4-D04F-6917833671B3}"/>
              </a:ext>
            </a:extLst>
          </p:cNvPr>
          <p:cNvSpPr/>
          <p:nvPr/>
        </p:nvSpPr>
        <p:spPr bwMode="white">
          <a:xfrm>
            <a:off x="4178085" y="3863892"/>
            <a:ext cx="2104231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16E178B-1D43-52E4-418E-8E993DBE6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031" y="2636912"/>
            <a:ext cx="1333595" cy="86195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30EC437-617E-8B5D-F001-C3F3E3328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089" y="2636912"/>
            <a:ext cx="1338965" cy="86195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BCF277F-1248-127E-DEFC-DC277C93E5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8517" y="2420888"/>
            <a:ext cx="994247" cy="136815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70946CC-1AE2-D815-C145-4E032B454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5619" y="2636913"/>
            <a:ext cx="1271601" cy="86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0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E650C-AB1C-1419-45F4-9ED75D033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3474F-A880-4067-CFA4-4E4AF5B3A5C7}"/>
              </a:ext>
            </a:extLst>
          </p:cNvPr>
          <p:cNvSpPr/>
          <p:nvPr/>
        </p:nvSpPr>
        <p:spPr bwMode="white">
          <a:xfrm>
            <a:off x="7948564" y="2912615"/>
            <a:ext cx="1266346" cy="62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9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A8E0C-BBA3-2804-818F-E6D8790E96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860E4-B06A-2C1B-9C86-871248F6B668}"/>
              </a:ext>
            </a:extLst>
          </p:cNvPr>
          <p:cNvSpPr/>
          <p:nvPr/>
        </p:nvSpPr>
        <p:spPr bwMode="white">
          <a:xfrm>
            <a:off x="6096000" y="2636912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3EC30C-7C61-35C2-14C2-952D5D5C41AE}"/>
              </a:ext>
            </a:extLst>
          </p:cNvPr>
          <p:cNvSpPr/>
          <p:nvPr/>
        </p:nvSpPr>
        <p:spPr bwMode="white">
          <a:xfrm>
            <a:off x="6121766" y="2132856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7F4469-57E0-24AA-845C-D54E992A1ECC}"/>
              </a:ext>
            </a:extLst>
          </p:cNvPr>
          <p:cNvSpPr/>
          <p:nvPr/>
        </p:nvSpPr>
        <p:spPr bwMode="white">
          <a:xfrm>
            <a:off x="6600056" y="3140968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0DE382-0D32-4C6D-8472-61B6AC0B3127}"/>
              </a:ext>
            </a:extLst>
          </p:cNvPr>
          <p:cNvSpPr/>
          <p:nvPr/>
        </p:nvSpPr>
        <p:spPr bwMode="white">
          <a:xfrm>
            <a:off x="7104112" y="3144933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CE1807-263A-27AE-E6FC-60FF3FA7D608}"/>
              </a:ext>
            </a:extLst>
          </p:cNvPr>
          <p:cNvSpPr/>
          <p:nvPr/>
        </p:nvSpPr>
        <p:spPr bwMode="white">
          <a:xfrm>
            <a:off x="6120769" y="3149810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E818D0-17EB-BF39-0FEF-D9AC11928D59}"/>
              </a:ext>
            </a:extLst>
          </p:cNvPr>
          <p:cNvSpPr/>
          <p:nvPr/>
        </p:nvSpPr>
        <p:spPr bwMode="white">
          <a:xfrm>
            <a:off x="7128129" y="2132856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F66A6C-35AC-A612-7428-F9C74C231305}"/>
              </a:ext>
            </a:extLst>
          </p:cNvPr>
          <p:cNvSpPr/>
          <p:nvPr/>
        </p:nvSpPr>
        <p:spPr bwMode="white">
          <a:xfrm>
            <a:off x="6624947" y="2132856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822060-E51C-2A97-317F-C07571BE8B96}"/>
              </a:ext>
            </a:extLst>
          </p:cNvPr>
          <p:cNvSpPr/>
          <p:nvPr/>
        </p:nvSpPr>
        <p:spPr bwMode="white">
          <a:xfrm>
            <a:off x="7104112" y="2645494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7DA009-ABCD-FB06-B21C-7DD3539DFFA9}"/>
              </a:ext>
            </a:extLst>
          </p:cNvPr>
          <p:cNvSpPr/>
          <p:nvPr/>
        </p:nvSpPr>
        <p:spPr bwMode="white">
          <a:xfrm>
            <a:off x="6601404" y="2640876"/>
            <a:ext cx="38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8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