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9AB3DA-F3F2-30D1-7D80-38747D48D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047" y="3014714"/>
            <a:ext cx="9961905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8C816-F473-2BB8-D790-E755A6FA1D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59645-10E8-09A8-DEB8-C39C16174431}"/>
              </a:ext>
            </a:extLst>
          </p:cNvPr>
          <p:cNvSpPr/>
          <p:nvPr/>
        </p:nvSpPr>
        <p:spPr bwMode="white">
          <a:xfrm>
            <a:off x="4235214" y="4979724"/>
            <a:ext cx="390377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6AC2BC-AAC6-559E-6B33-DF5A80D094DA}"/>
              </a:ext>
            </a:extLst>
          </p:cNvPr>
          <p:cNvSpPr/>
          <p:nvPr/>
        </p:nvSpPr>
        <p:spPr bwMode="white">
          <a:xfrm>
            <a:off x="7548664" y="4979724"/>
            <a:ext cx="380856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0AD9AD-3B2D-4D9E-C4F3-21D57C30C25C}"/>
              </a:ext>
            </a:extLst>
          </p:cNvPr>
          <p:cNvSpPr/>
          <p:nvPr/>
        </p:nvSpPr>
        <p:spPr bwMode="white">
          <a:xfrm>
            <a:off x="6872644" y="5799502"/>
            <a:ext cx="218992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C38EE4-B819-A641-114A-435F1E19C3B0}"/>
              </a:ext>
            </a:extLst>
          </p:cNvPr>
          <p:cNvSpPr/>
          <p:nvPr/>
        </p:nvSpPr>
        <p:spPr bwMode="white">
          <a:xfrm>
            <a:off x="8529370" y="5799502"/>
            <a:ext cx="218992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64F35-E027-F5CC-49E9-516BB8DB08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7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839D2-EDC3-191B-5BE2-FAEAFC64A446}"/>
              </a:ext>
            </a:extLst>
          </p:cNvPr>
          <p:cNvSpPr/>
          <p:nvPr/>
        </p:nvSpPr>
        <p:spPr bwMode="white">
          <a:xfrm>
            <a:off x="2216675" y="2081455"/>
            <a:ext cx="247556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202BF9-A439-BA40-9FFA-E51803C726A7}"/>
              </a:ext>
            </a:extLst>
          </p:cNvPr>
          <p:cNvSpPr/>
          <p:nvPr/>
        </p:nvSpPr>
        <p:spPr bwMode="white">
          <a:xfrm>
            <a:off x="2216675" y="2815056"/>
            <a:ext cx="257078" cy="27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04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9C632-D964-9179-9EC2-E24082AB73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70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E80A8-7626-60EC-03D2-CA8A2B6989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14530-1A48-96A9-E442-32A3438E2FF5}"/>
              </a:ext>
            </a:extLst>
          </p:cNvPr>
          <p:cNvSpPr/>
          <p:nvPr/>
        </p:nvSpPr>
        <p:spPr bwMode="white">
          <a:xfrm>
            <a:off x="7072594" y="1395809"/>
            <a:ext cx="409420" cy="27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9E545D-4790-DFEB-09FD-D4B2407AEA14}"/>
              </a:ext>
            </a:extLst>
          </p:cNvPr>
          <p:cNvSpPr/>
          <p:nvPr/>
        </p:nvSpPr>
        <p:spPr bwMode="white">
          <a:xfrm>
            <a:off x="9995667" y="1405354"/>
            <a:ext cx="161863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F6D480-AADB-883C-BFFE-ED88FDABEA02}"/>
              </a:ext>
            </a:extLst>
          </p:cNvPr>
          <p:cNvSpPr/>
          <p:nvPr/>
        </p:nvSpPr>
        <p:spPr bwMode="white">
          <a:xfrm>
            <a:off x="2178589" y="2149861"/>
            <a:ext cx="257078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6FAC2A-EC74-CAAE-383C-C812EA4931B4}"/>
              </a:ext>
            </a:extLst>
          </p:cNvPr>
          <p:cNvSpPr/>
          <p:nvPr/>
        </p:nvSpPr>
        <p:spPr bwMode="white">
          <a:xfrm>
            <a:off x="4444685" y="2894368"/>
            <a:ext cx="428463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A63B1C-461A-F843-0220-CD14070A83C6}"/>
              </a:ext>
            </a:extLst>
          </p:cNvPr>
          <p:cNvSpPr/>
          <p:nvPr/>
        </p:nvSpPr>
        <p:spPr bwMode="white">
          <a:xfrm>
            <a:off x="9871889" y="2894368"/>
            <a:ext cx="428463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F5C329-B113-89CC-DA50-6A387B9E8265}"/>
              </a:ext>
            </a:extLst>
          </p:cNvPr>
          <p:cNvSpPr/>
          <p:nvPr/>
        </p:nvSpPr>
        <p:spPr bwMode="white">
          <a:xfrm>
            <a:off x="4577984" y="3638874"/>
            <a:ext cx="428463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6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B7734-97EA-FC5F-C0F0-594BF01A1D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4970"/>
            <a:ext cx="11340000" cy="56843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0378A9-2D63-983E-D8B7-6F895AA66E64}"/>
              </a:ext>
            </a:extLst>
          </p:cNvPr>
          <p:cNvSpPr/>
          <p:nvPr/>
        </p:nvSpPr>
        <p:spPr bwMode="white">
          <a:xfrm>
            <a:off x="7929521" y="3936663"/>
            <a:ext cx="257078" cy="26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BD78AC-8F8F-8ADE-6EE6-E8F33A856446}"/>
              </a:ext>
            </a:extLst>
          </p:cNvPr>
          <p:cNvSpPr/>
          <p:nvPr/>
        </p:nvSpPr>
        <p:spPr bwMode="white">
          <a:xfrm>
            <a:off x="7939042" y="4527002"/>
            <a:ext cx="418942" cy="27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10E990-4444-AE48-3F4C-55344035DD7C}"/>
              </a:ext>
            </a:extLst>
          </p:cNvPr>
          <p:cNvSpPr/>
          <p:nvPr/>
        </p:nvSpPr>
        <p:spPr bwMode="white">
          <a:xfrm>
            <a:off x="7939042" y="5126862"/>
            <a:ext cx="228513" cy="26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1C6189-F8A5-75C8-CB3C-F4C72073AD01}"/>
              </a:ext>
            </a:extLst>
          </p:cNvPr>
          <p:cNvSpPr/>
          <p:nvPr/>
        </p:nvSpPr>
        <p:spPr bwMode="white">
          <a:xfrm>
            <a:off x="7929521" y="5717201"/>
            <a:ext cx="247556" cy="27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3DD174-E9B7-9101-D2B3-F4B596C66F0B}"/>
              </a:ext>
            </a:extLst>
          </p:cNvPr>
          <p:cNvSpPr/>
          <p:nvPr/>
        </p:nvSpPr>
        <p:spPr bwMode="white">
          <a:xfrm>
            <a:off x="7958085" y="6317061"/>
            <a:ext cx="161863" cy="26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69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9DF8E-EE7B-FD0F-C9BE-DB7F367733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D8766-DC42-EFE2-64BA-E2DAB95DC02E}"/>
              </a:ext>
            </a:extLst>
          </p:cNvPr>
          <p:cNvSpPr/>
          <p:nvPr/>
        </p:nvSpPr>
        <p:spPr bwMode="white">
          <a:xfrm>
            <a:off x="721812" y="4077072"/>
            <a:ext cx="4006035" cy="42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D60A2E-363A-B5D9-122A-EF4F7B6E4F89}"/>
              </a:ext>
            </a:extLst>
          </p:cNvPr>
          <p:cNvSpPr/>
          <p:nvPr/>
        </p:nvSpPr>
        <p:spPr bwMode="white">
          <a:xfrm>
            <a:off x="731335" y="4767072"/>
            <a:ext cx="3570528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93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D01DD-3ED7-747A-525B-AFF7FB8B28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7921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D554FC-47AA-FA27-47A5-0FD8203B4E77}"/>
              </a:ext>
            </a:extLst>
          </p:cNvPr>
          <p:cNvSpPr/>
          <p:nvPr/>
        </p:nvSpPr>
        <p:spPr bwMode="white">
          <a:xfrm>
            <a:off x="911424" y="5085184"/>
            <a:ext cx="3888432" cy="53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21E6728-260D-4016-905F-F3C9DB0FC9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91"/>
          <a:stretch/>
        </p:blipFill>
        <p:spPr>
          <a:xfrm>
            <a:off x="767408" y="5733256"/>
            <a:ext cx="4752528" cy="106492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8A6B1D-4C69-D26A-CBC9-9477EDA39632}"/>
              </a:ext>
            </a:extLst>
          </p:cNvPr>
          <p:cNvSpPr/>
          <p:nvPr/>
        </p:nvSpPr>
        <p:spPr bwMode="white">
          <a:xfrm>
            <a:off x="1055440" y="6265717"/>
            <a:ext cx="3744416" cy="53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51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2025-01-08T15:24:04Z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