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1" r:id="rId4"/>
    <p:sldId id="340" r:id="rId5"/>
    <p:sldId id="339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6" autoAdjust="0"/>
    <p:restoredTop sz="94660"/>
  </p:normalViewPr>
  <p:slideViewPr>
    <p:cSldViewPr showGuides="1">
      <p:cViewPr>
        <p:scale>
          <a:sx n="70" d="100"/>
          <a:sy n="70" d="100"/>
        </p:scale>
        <p:origin x="414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A8D81B-E888-AF0A-8CAB-620F5F4DC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190" y="2933762"/>
            <a:ext cx="5447619" cy="9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DF4B9-EF70-514B-EF76-3FD9983E8D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F95E8-8B80-BDA0-D9B7-967F859F7423}"/>
              </a:ext>
            </a:extLst>
          </p:cNvPr>
          <p:cNvSpPr/>
          <p:nvPr/>
        </p:nvSpPr>
        <p:spPr bwMode="white">
          <a:xfrm>
            <a:off x="1378790" y="3505064"/>
            <a:ext cx="399899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881560-E18D-B865-38E0-185A1A8641BE}"/>
              </a:ext>
            </a:extLst>
          </p:cNvPr>
          <p:cNvSpPr/>
          <p:nvPr/>
        </p:nvSpPr>
        <p:spPr bwMode="white">
          <a:xfrm>
            <a:off x="2597531" y="3505064"/>
            <a:ext cx="258109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33016B-7921-68FE-9887-385A7AD473E7}"/>
              </a:ext>
            </a:extLst>
          </p:cNvPr>
          <p:cNvSpPr/>
          <p:nvPr/>
        </p:nvSpPr>
        <p:spPr bwMode="white">
          <a:xfrm>
            <a:off x="3511586" y="3505064"/>
            <a:ext cx="409420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454336-C585-2DB8-6622-24C833290D6A}"/>
              </a:ext>
            </a:extLst>
          </p:cNvPr>
          <p:cNvSpPr/>
          <p:nvPr/>
        </p:nvSpPr>
        <p:spPr bwMode="white">
          <a:xfrm>
            <a:off x="4777934" y="3505064"/>
            <a:ext cx="2247052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CBEBB3-200C-3AB3-0F53-C82977778AD8}"/>
              </a:ext>
            </a:extLst>
          </p:cNvPr>
          <p:cNvSpPr/>
          <p:nvPr/>
        </p:nvSpPr>
        <p:spPr bwMode="white">
          <a:xfrm>
            <a:off x="7977128" y="4278145"/>
            <a:ext cx="409420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6D5FF8-6C5F-8878-58C6-5F1542CDC41E}"/>
              </a:ext>
            </a:extLst>
          </p:cNvPr>
          <p:cNvSpPr/>
          <p:nvPr/>
        </p:nvSpPr>
        <p:spPr bwMode="white">
          <a:xfrm>
            <a:off x="8576977" y="4373587"/>
            <a:ext cx="352292" cy="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90C6A9-E4C4-A68C-9F33-71EDD38605B9}"/>
              </a:ext>
            </a:extLst>
          </p:cNvPr>
          <p:cNvSpPr/>
          <p:nvPr/>
        </p:nvSpPr>
        <p:spPr bwMode="white">
          <a:xfrm>
            <a:off x="9214911" y="4278145"/>
            <a:ext cx="228513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66790D-AC50-6789-C070-13B94AE38E30}"/>
              </a:ext>
            </a:extLst>
          </p:cNvPr>
          <p:cNvSpPr/>
          <p:nvPr/>
        </p:nvSpPr>
        <p:spPr bwMode="white">
          <a:xfrm>
            <a:off x="10119445" y="4278145"/>
            <a:ext cx="399899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D64B5F-C666-96F8-27A6-503F16409922}"/>
              </a:ext>
            </a:extLst>
          </p:cNvPr>
          <p:cNvSpPr/>
          <p:nvPr/>
        </p:nvSpPr>
        <p:spPr bwMode="white">
          <a:xfrm>
            <a:off x="1388312" y="4440396"/>
            <a:ext cx="390377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266648-BD20-1505-C003-6B7C395BF716}"/>
              </a:ext>
            </a:extLst>
          </p:cNvPr>
          <p:cNvSpPr/>
          <p:nvPr/>
        </p:nvSpPr>
        <p:spPr bwMode="white">
          <a:xfrm>
            <a:off x="2607052" y="4440396"/>
            <a:ext cx="228513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1DDF30-4123-5BFD-03B6-21F493AABB53}"/>
              </a:ext>
            </a:extLst>
          </p:cNvPr>
          <p:cNvSpPr/>
          <p:nvPr/>
        </p:nvSpPr>
        <p:spPr bwMode="white">
          <a:xfrm>
            <a:off x="3530629" y="4430852"/>
            <a:ext cx="390377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E4F79CA-C56C-0FE2-6D6E-F10E661D475C}"/>
              </a:ext>
            </a:extLst>
          </p:cNvPr>
          <p:cNvSpPr/>
          <p:nvPr/>
        </p:nvSpPr>
        <p:spPr bwMode="white">
          <a:xfrm>
            <a:off x="4777934" y="4430852"/>
            <a:ext cx="2247052" cy="2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9727A45-52BE-9F45-5DCD-5475575B735C}"/>
              </a:ext>
            </a:extLst>
          </p:cNvPr>
          <p:cNvSpPr/>
          <p:nvPr/>
        </p:nvSpPr>
        <p:spPr bwMode="white">
          <a:xfrm>
            <a:off x="1991545" y="3476431"/>
            <a:ext cx="314676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069D11A-C97C-F40E-8CC3-DF73FA16D886}"/>
              </a:ext>
            </a:extLst>
          </p:cNvPr>
          <p:cNvSpPr/>
          <p:nvPr/>
        </p:nvSpPr>
        <p:spPr bwMode="white">
          <a:xfrm>
            <a:off x="1985691" y="4430852"/>
            <a:ext cx="314676" cy="22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01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EAAD6-6953-AEC7-FDFF-FD4D671E20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6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18493E-1FDF-D57F-DFDC-2BF7B14E433D}"/>
              </a:ext>
            </a:extLst>
          </p:cNvPr>
          <p:cNvSpPr/>
          <p:nvPr/>
        </p:nvSpPr>
        <p:spPr bwMode="white">
          <a:xfrm>
            <a:off x="855113" y="3114686"/>
            <a:ext cx="409420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F2260D-33EB-1804-910B-422BBECB5F39}"/>
              </a:ext>
            </a:extLst>
          </p:cNvPr>
          <p:cNvSpPr/>
          <p:nvPr/>
        </p:nvSpPr>
        <p:spPr bwMode="white">
          <a:xfrm>
            <a:off x="1445440" y="3210175"/>
            <a:ext cx="352292" cy="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8E0FFB-CA80-046C-4245-BB61182086D2}"/>
              </a:ext>
            </a:extLst>
          </p:cNvPr>
          <p:cNvSpPr/>
          <p:nvPr/>
        </p:nvSpPr>
        <p:spPr bwMode="white">
          <a:xfrm>
            <a:off x="2083375" y="3114686"/>
            <a:ext cx="228513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6D6BD7-5B87-A67E-851D-D9E693BC5A45}"/>
              </a:ext>
            </a:extLst>
          </p:cNvPr>
          <p:cNvSpPr/>
          <p:nvPr/>
        </p:nvSpPr>
        <p:spPr bwMode="white">
          <a:xfrm>
            <a:off x="3073602" y="3114686"/>
            <a:ext cx="228513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3F8F4C-74CB-621E-4CD0-E1F908B095BF}"/>
              </a:ext>
            </a:extLst>
          </p:cNvPr>
          <p:cNvSpPr/>
          <p:nvPr/>
        </p:nvSpPr>
        <p:spPr bwMode="white">
          <a:xfrm>
            <a:off x="7453450" y="3124235"/>
            <a:ext cx="409420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BE38A3-65D0-AECD-4D2D-8771EAED5857}"/>
              </a:ext>
            </a:extLst>
          </p:cNvPr>
          <p:cNvSpPr/>
          <p:nvPr/>
        </p:nvSpPr>
        <p:spPr bwMode="white">
          <a:xfrm>
            <a:off x="8616280" y="306896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8F3EF4-CBE1-F94C-EE51-12D366EBF968}"/>
              </a:ext>
            </a:extLst>
          </p:cNvPr>
          <p:cNvSpPr/>
          <p:nvPr/>
        </p:nvSpPr>
        <p:spPr bwMode="white">
          <a:xfrm>
            <a:off x="9681460" y="3124235"/>
            <a:ext cx="228513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D628CA4-486C-876D-5DBF-6A43E359E1BF}"/>
              </a:ext>
            </a:extLst>
          </p:cNvPr>
          <p:cNvSpPr/>
          <p:nvPr/>
        </p:nvSpPr>
        <p:spPr bwMode="white">
          <a:xfrm>
            <a:off x="8059555" y="3192486"/>
            <a:ext cx="360040" cy="16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22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D221BD-1A5F-D527-E6BD-EE13CC168F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BE3AF5-3A38-C98F-8EBD-C56AD0D673AA}"/>
              </a:ext>
            </a:extLst>
          </p:cNvPr>
          <p:cNvSpPr/>
          <p:nvPr/>
        </p:nvSpPr>
        <p:spPr bwMode="white">
          <a:xfrm>
            <a:off x="3778186" y="3882873"/>
            <a:ext cx="361813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B26538-B06E-2D96-1C21-74FAFD5CA94E}"/>
              </a:ext>
            </a:extLst>
          </p:cNvPr>
          <p:cNvSpPr/>
          <p:nvPr/>
        </p:nvSpPr>
        <p:spPr bwMode="white">
          <a:xfrm>
            <a:off x="7929521" y="3882873"/>
            <a:ext cx="361812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5068A4-FA3A-3C01-1DCA-3842CD14BCFD}"/>
              </a:ext>
            </a:extLst>
          </p:cNvPr>
          <p:cNvSpPr/>
          <p:nvPr/>
        </p:nvSpPr>
        <p:spPr bwMode="white">
          <a:xfrm>
            <a:off x="5130226" y="5645925"/>
            <a:ext cx="361813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85E611-2397-8A95-F675-D4DC18BE5201}"/>
              </a:ext>
            </a:extLst>
          </p:cNvPr>
          <p:cNvSpPr/>
          <p:nvPr/>
        </p:nvSpPr>
        <p:spPr bwMode="white">
          <a:xfrm>
            <a:off x="8338942" y="5645925"/>
            <a:ext cx="361813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935AE3-56AD-A348-18EA-65EEB9861147}"/>
              </a:ext>
            </a:extLst>
          </p:cNvPr>
          <p:cNvSpPr/>
          <p:nvPr/>
        </p:nvSpPr>
        <p:spPr bwMode="white">
          <a:xfrm>
            <a:off x="10224181" y="5645925"/>
            <a:ext cx="371335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56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F22A5-9ADD-D7EB-FC93-78EDB32934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9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E8370-5F25-4DCD-BAE1-74012A14D864}"/>
              </a:ext>
            </a:extLst>
          </p:cNvPr>
          <p:cNvSpPr/>
          <p:nvPr/>
        </p:nvSpPr>
        <p:spPr bwMode="white">
          <a:xfrm>
            <a:off x="1991544" y="4365104"/>
            <a:ext cx="5760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6A11CA-D714-54BF-C4FA-4241E7D003F7}"/>
              </a:ext>
            </a:extLst>
          </p:cNvPr>
          <p:cNvSpPr/>
          <p:nvPr/>
        </p:nvSpPr>
        <p:spPr bwMode="white">
          <a:xfrm>
            <a:off x="7248129" y="4365104"/>
            <a:ext cx="57606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36F28E-EB59-F6FE-40E5-C4E640B1EE9E}"/>
              </a:ext>
            </a:extLst>
          </p:cNvPr>
          <p:cNvSpPr/>
          <p:nvPr/>
        </p:nvSpPr>
        <p:spPr bwMode="white">
          <a:xfrm>
            <a:off x="4063828" y="6011190"/>
            <a:ext cx="228513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8C695F-6BEE-766C-FD33-4427B6EA026A}"/>
              </a:ext>
            </a:extLst>
          </p:cNvPr>
          <p:cNvSpPr/>
          <p:nvPr/>
        </p:nvSpPr>
        <p:spPr bwMode="white">
          <a:xfrm>
            <a:off x="5215919" y="6011190"/>
            <a:ext cx="228513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E61107-E0C4-BADE-BF13-CF733E55A568}"/>
              </a:ext>
            </a:extLst>
          </p:cNvPr>
          <p:cNvSpPr/>
          <p:nvPr/>
        </p:nvSpPr>
        <p:spPr bwMode="white">
          <a:xfrm>
            <a:off x="6120453" y="5973045"/>
            <a:ext cx="407595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CB2B891-DC89-AC4C-2C18-3482885CB4A0}"/>
              </a:ext>
            </a:extLst>
          </p:cNvPr>
          <p:cNvSpPr/>
          <p:nvPr/>
        </p:nvSpPr>
        <p:spPr bwMode="white">
          <a:xfrm>
            <a:off x="4583832" y="5991098"/>
            <a:ext cx="360040" cy="28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2E3B20-9F2D-F6A0-E6A7-F60303EAA510}"/>
              </a:ext>
            </a:extLst>
          </p:cNvPr>
          <p:cNvSpPr/>
          <p:nvPr/>
        </p:nvSpPr>
        <p:spPr bwMode="white">
          <a:xfrm>
            <a:off x="6652727" y="5810928"/>
            <a:ext cx="2514977" cy="65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94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4266A-D551-41C8-8BFC-167F085DE8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54867-FBB9-82A9-F9F5-CA715641B6C8}"/>
              </a:ext>
            </a:extLst>
          </p:cNvPr>
          <p:cNvSpPr/>
          <p:nvPr/>
        </p:nvSpPr>
        <p:spPr bwMode="white">
          <a:xfrm>
            <a:off x="4282821" y="2606267"/>
            <a:ext cx="409420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B289E2-B8E6-35B4-CE26-C15ED111361D}"/>
              </a:ext>
            </a:extLst>
          </p:cNvPr>
          <p:cNvSpPr/>
          <p:nvPr/>
        </p:nvSpPr>
        <p:spPr bwMode="white">
          <a:xfrm>
            <a:off x="7986649" y="2625333"/>
            <a:ext cx="2275617" cy="33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00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86FF8-5CF3-AF57-AA4F-EF32BD89F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77D4D6-9D6E-B20E-B04C-E55B1B43A7C0}"/>
              </a:ext>
            </a:extLst>
          </p:cNvPr>
          <p:cNvSpPr/>
          <p:nvPr/>
        </p:nvSpPr>
        <p:spPr bwMode="white">
          <a:xfrm>
            <a:off x="1597783" y="5718991"/>
            <a:ext cx="399899" cy="2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F99329-9B52-A875-6E70-D7A4A3325492}"/>
              </a:ext>
            </a:extLst>
          </p:cNvPr>
          <p:cNvSpPr/>
          <p:nvPr/>
        </p:nvSpPr>
        <p:spPr bwMode="white">
          <a:xfrm>
            <a:off x="2816524" y="5661248"/>
            <a:ext cx="25513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EFE7B9-D9B1-B406-0D04-928578ED0229}"/>
              </a:ext>
            </a:extLst>
          </p:cNvPr>
          <p:cNvSpPr/>
          <p:nvPr/>
        </p:nvSpPr>
        <p:spPr bwMode="white">
          <a:xfrm>
            <a:off x="3806750" y="5718991"/>
            <a:ext cx="238035" cy="2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9707E3-3DDC-D3FE-448E-56B9EF7F990F}"/>
              </a:ext>
            </a:extLst>
          </p:cNvPr>
          <p:cNvSpPr/>
          <p:nvPr/>
        </p:nvSpPr>
        <p:spPr bwMode="white">
          <a:xfrm>
            <a:off x="7462972" y="5718991"/>
            <a:ext cx="399899" cy="2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292025-622D-86AB-3DB5-48E368F2141A}"/>
              </a:ext>
            </a:extLst>
          </p:cNvPr>
          <p:cNvSpPr/>
          <p:nvPr/>
        </p:nvSpPr>
        <p:spPr bwMode="white">
          <a:xfrm>
            <a:off x="8664608" y="5709466"/>
            <a:ext cx="311712" cy="31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1FADF8-2A7E-690F-4426-25414304DAE8}"/>
              </a:ext>
            </a:extLst>
          </p:cNvPr>
          <p:cNvSpPr/>
          <p:nvPr/>
        </p:nvSpPr>
        <p:spPr bwMode="white">
          <a:xfrm>
            <a:off x="9681460" y="5718991"/>
            <a:ext cx="228513" cy="2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7AC016B-E4B9-253C-C1AD-A8A818408799}"/>
              </a:ext>
            </a:extLst>
          </p:cNvPr>
          <p:cNvSpPr/>
          <p:nvPr/>
        </p:nvSpPr>
        <p:spPr bwMode="white">
          <a:xfrm>
            <a:off x="2180528" y="5796099"/>
            <a:ext cx="387080" cy="1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B5A671-25BB-2B0E-181C-24CC93E59106}"/>
              </a:ext>
            </a:extLst>
          </p:cNvPr>
          <p:cNvSpPr/>
          <p:nvPr/>
        </p:nvSpPr>
        <p:spPr bwMode="white">
          <a:xfrm>
            <a:off x="8075367" y="5733257"/>
            <a:ext cx="31171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34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D4B6F-4511-7407-D2BD-69E1BE9E9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1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EB345-A441-8794-D14D-01DDE369D05F}"/>
              </a:ext>
            </a:extLst>
          </p:cNvPr>
          <p:cNvSpPr/>
          <p:nvPr/>
        </p:nvSpPr>
        <p:spPr bwMode="white">
          <a:xfrm>
            <a:off x="4235214" y="3835635"/>
            <a:ext cx="409420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DF8473-ADD3-982C-92A5-DBB2507D4CC0}"/>
              </a:ext>
            </a:extLst>
          </p:cNvPr>
          <p:cNvSpPr/>
          <p:nvPr/>
        </p:nvSpPr>
        <p:spPr bwMode="white">
          <a:xfrm>
            <a:off x="4835062" y="3930950"/>
            <a:ext cx="352292" cy="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485680-C1BC-F8CE-E17C-625FE574095E}"/>
              </a:ext>
            </a:extLst>
          </p:cNvPr>
          <p:cNvSpPr/>
          <p:nvPr/>
        </p:nvSpPr>
        <p:spPr bwMode="white">
          <a:xfrm>
            <a:off x="5472997" y="3835635"/>
            <a:ext cx="228513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D9D06E-1356-CDC4-188B-07831638921E}"/>
              </a:ext>
            </a:extLst>
          </p:cNvPr>
          <p:cNvSpPr/>
          <p:nvPr/>
        </p:nvSpPr>
        <p:spPr bwMode="white">
          <a:xfrm>
            <a:off x="6453702" y="3835635"/>
            <a:ext cx="238035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75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2A953-F1B2-C896-67FB-CC4504C795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566B50-6BF3-7972-81E6-5768CDB7D3A5}"/>
              </a:ext>
            </a:extLst>
          </p:cNvPr>
          <p:cNvSpPr/>
          <p:nvPr/>
        </p:nvSpPr>
        <p:spPr bwMode="white">
          <a:xfrm>
            <a:off x="492000" y="4941168"/>
            <a:ext cx="2939704" cy="69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2C7A5-7BD7-1B32-5EA6-8571417DB6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70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7C5CD9-7622-9DD0-D320-8E5405501043}"/>
              </a:ext>
            </a:extLst>
          </p:cNvPr>
          <p:cNvSpPr/>
          <p:nvPr/>
        </p:nvSpPr>
        <p:spPr bwMode="white">
          <a:xfrm>
            <a:off x="2016725" y="4348974"/>
            <a:ext cx="428463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A2D8EA-9235-245B-8B5E-C82B599BDDFE}"/>
              </a:ext>
            </a:extLst>
          </p:cNvPr>
          <p:cNvSpPr/>
          <p:nvPr/>
        </p:nvSpPr>
        <p:spPr bwMode="white">
          <a:xfrm>
            <a:off x="4673198" y="4358501"/>
            <a:ext cx="409420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D870E5-B3B4-4D53-450E-E9CE3104E407}"/>
              </a:ext>
            </a:extLst>
          </p:cNvPr>
          <p:cNvSpPr/>
          <p:nvPr/>
        </p:nvSpPr>
        <p:spPr bwMode="white">
          <a:xfrm>
            <a:off x="7196372" y="4358501"/>
            <a:ext cx="399899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C1678B-9419-C59F-D258-1E391D3604BD}"/>
              </a:ext>
            </a:extLst>
          </p:cNvPr>
          <p:cNvSpPr/>
          <p:nvPr/>
        </p:nvSpPr>
        <p:spPr bwMode="white">
          <a:xfrm>
            <a:off x="10005188" y="4221088"/>
            <a:ext cx="627316" cy="48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649FA-6517-CC89-EC4D-FB075A1A02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677C42-92AF-A243-FE94-FAA9B0761F44}"/>
              </a:ext>
            </a:extLst>
          </p:cNvPr>
          <p:cNvSpPr/>
          <p:nvPr/>
        </p:nvSpPr>
        <p:spPr bwMode="white">
          <a:xfrm>
            <a:off x="6301360" y="1395778"/>
            <a:ext cx="409420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FF4DBB-D7A8-EDA6-BF3F-AD8C15C4ACD4}"/>
              </a:ext>
            </a:extLst>
          </p:cNvPr>
          <p:cNvSpPr/>
          <p:nvPr/>
        </p:nvSpPr>
        <p:spPr bwMode="white">
          <a:xfrm>
            <a:off x="2902216" y="2092434"/>
            <a:ext cx="209471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FDB38C-BC61-218B-CB38-91C10F0E2121}"/>
              </a:ext>
            </a:extLst>
          </p:cNvPr>
          <p:cNvSpPr/>
          <p:nvPr/>
        </p:nvSpPr>
        <p:spPr bwMode="white">
          <a:xfrm>
            <a:off x="5349219" y="2092434"/>
            <a:ext cx="228513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1C3CC7-611C-18E3-7E65-03357974B9DA}"/>
              </a:ext>
            </a:extLst>
          </p:cNvPr>
          <p:cNvSpPr/>
          <p:nvPr/>
        </p:nvSpPr>
        <p:spPr bwMode="white">
          <a:xfrm>
            <a:off x="9871889" y="2082890"/>
            <a:ext cx="238035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B8FE0E-C151-0C94-4FFA-9D8B40F44ED9}"/>
              </a:ext>
            </a:extLst>
          </p:cNvPr>
          <p:cNvSpPr/>
          <p:nvPr/>
        </p:nvSpPr>
        <p:spPr bwMode="white">
          <a:xfrm>
            <a:off x="2130982" y="3514375"/>
            <a:ext cx="409420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F7DFD5-42BC-9368-01F3-867845D7C91F}"/>
              </a:ext>
            </a:extLst>
          </p:cNvPr>
          <p:cNvSpPr/>
          <p:nvPr/>
        </p:nvSpPr>
        <p:spPr bwMode="white">
          <a:xfrm>
            <a:off x="5035012" y="3514375"/>
            <a:ext cx="228513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1B5956-0337-F3AC-6977-E4A7DD64F24C}"/>
              </a:ext>
            </a:extLst>
          </p:cNvPr>
          <p:cNvSpPr/>
          <p:nvPr/>
        </p:nvSpPr>
        <p:spPr bwMode="white">
          <a:xfrm>
            <a:off x="8586498" y="3514375"/>
            <a:ext cx="238035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0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11447-2A26-703B-FA4A-5E8E13A36B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23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29A430-1E15-895C-9E97-BA06BCF4F830}"/>
              </a:ext>
            </a:extLst>
          </p:cNvPr>
          <p:cNvSpPr/>
          <p:nvPr/>
        </p:nvSpPr>
        <p:spPr bwMode="white">
          <a:xfrm>
            <a:off x="1416876" y="2309600"/>
            <a:ext cx="390377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57C6A9-E4C4-FBFC-014B-D95E9695A6DF}"/>
              </a:ext>
            </a:extLst>
          </p:cNvPr>
          <p:cNvSpPr/>
          <p:nvPr/>
        </p:nvSpPr>
        <p:spPr bwMode="white">
          <a:xfrm>
            <a:off x="5120705" y="2309600"/>
            <a:ext cx="228513" cy="26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1EF94-F34E-B8AF-47D5-74B286B71D1A}"/>
              </a:ext>
            </a:extLst>
          </p:cNvPr>
          <p:cNvSpPr/>
          <p:nvPr/>
        </p:nvSpPr>
        <p:spPr bwMode="white">
          <a:xfrm>
            <a:off x="8938790" y="2309600"/>
            <a:ext cx="238035" cy="26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586A3-8EE2-71A0-70B9-DC4311FFDA4E}"/>
              </a:ext>
            </a:extLst>
          </p:cNvPr>
          <p:cNvSpPr/>
          <p:nvPr/>
        </p:nvSpPr>
        <p:spPr bwMode="white">
          <a:xfrm>
            <a:off x="1673954" y="3242835"/>
            <a:ext cx="238035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D84D6E-E8CB-94E1-3CC1-35EC060EBE96}"/>
              </a:ext>
            </a:extLst>
          </p:cNvPr>
          <p:cNvSpPr/>
          <p:nvPr/>
        </p:nvSpPr>
        <p:spPr bwMode="white">
          <a:xfrm>
            <a:off x="4358992" y="3242835"/>
            <a:ext cx="238035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0AF3AD-0AB5-916E-6825-7AE326C22973}"/>
              </a:ext>
            </a:extLst>
          </p:cNvPr>
          <p:cNvSpPr/>
          <p:nvPr/>
        </p:nvSpPr>
        <p:spPr bwMode="white">
          <a:xfrm>
            <a:off x="9881410" y="3242835"/>
            <a:ext cx="238035" cy="2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59D79D-A4DC-311D-71CD-25F0BD32040C}"/>
              </a:ext>
            </a:extLst>
          </p:cNvPr>
          <p:cNvSpPr/>
          <p:nvPr/>
        </p:nvSpPr>
        <p:spPr bwMode="white">
          <a:xfrm>
            <a:off x="5682468" y="4880758"/>
            <a:ext cx="361813" cy="29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DA4BA7-DC0E-EC53-E597-71FF1C76DDFB}"/>
              </a:ext>
            </a:extLst>
          </p:cNvPr>
          <p:cNvSpPr/>
          <p:nvPr/>
        </p:nvSpPr>
        <p:spPr bwMode="white">
          <a:xfrm>
            <a:off x="1302619" y="5733256"/>
            <a:ext cx="352292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15498A-292A-7E9B-3674-6433A0604EE8}"/>
              </a:ext>
            </a:extLst>
          </p:cNvPr>
          <p:cNvSpPr/>
          <p:nvPr/>
        </p:nvSpPr>
        <p:spPr bwMode="white">
          <a:xfrm>
            <a:off x="4739848" y="5671151"/>
            <a:ext cx="361813" cy="29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C921ED-83BF-9DA4-6D07-6A5220EA3EB9}"/>
              </a:ext>
            </a:extLst>
          </p:cNvPr>
          <p:cNvSpPr/>
          <p:nvPr/>
        </p:nvSpPr>
        <p:spPr bwMode="white">
          <a:xfrm>
            <a:off x="6129974" y="5671151"/>
            <a:ext cx="361813" cy="29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85924A-83DA-991F-8E61-C0CB0182F264}"/>
              </a:ext>
            </a:extLst>
          </p:cNvPr>
          <p:cNvSpPr/>
          <p:nvPr/>
        </p:nvSpPr>
        <p:spPr bwMode="white">
          <a:xfrm>
            <a:off x="8186599" y="5733256"/>
            <a:ext cx="352291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39CB0D0-3102-FEFF-6AA8-72D519C1CF9E}"/>
              </a:ext>
            </a:extLst>
          </p:cNvPr>
          <p:cNvSpPr/>
          <p:nvPr/>
        </p:nvSpPr>
        <p:spPr bwMode="white">
          <a:xfrm>
            <a:off x="1119409" y="4956353"/>
            <a:ext cx="352292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3594BC-5CD0-9732-B09D-BF7D72E01341}"/>
              </a:ext>
            </a:extLst>
          </p:cNvPr>
          <p:cNvSpPr/>
          <p:nvPr/>
        </p:nvSpPr>
        <p:spPr bwMode="white">
          <a:xfrm>
            <a:off x="9336360" y="4939868"/>
            <a:ext cx="352291" cy="21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3E6284-05AF-D268-4CD9-9580C2E7427D}"/>
              </a:ext>
            </a:extLst>
          </p:cNvPr>
          <p:cNvSpPr/>
          <p:nvPr/>
        </p:nvSpPr>
        <p:spPr bwMode="white">
          <a:xfrm>
            <a:off x="9576388" y="5671151"/>
            <a:ext cx="352291" cy="29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009BD-6A00-AE2F-0D40-9F542F848D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83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97D3C-CA3C-CDC4-6350-63E850D83F26}"/>
              </a:ext>
            </a:extLst>
          </p:cNvPr>
          <p:cNvSpPr/>
          <p:nvPr/>
        </p:nvSpPr>
        <p:spPr bwMode="white">
          <a:xfrm>
            <a:off x="1921511" y="3187634"/>
            <a:ext cx="97118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69816-BB91-95A2-B2D1-F35866A31519}"/>
              </a:ext>
            </a:extLst>
          </p:cNvPr>
          <p:cNvSpPr/>
          <p:nvPr/>
        </p:nvSpPr>
        <p:spPr bwMode="white">
          <a:xfrm>
            <a:off x="3663929" y="3187634"/>
            <a:ext cx="97118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8199FE-13BC-069B-CE38-164C3CD4C92C}"/>
              </a:ext>
            </a:extLst>
          </p:cNvPr>
          <p:cNvSpPr/>
          <p:nvPr/>
        </p:nvSpPr>
        <p:spPr bwMode="white">
          <a:xfrm>
            <a:off x="5406347" y="3187634"/>
            <a:ext cx="97118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E5FFB1-8A41-F67C-2090-539860BD5678}"/>
              </a:ext>
            </a:extLst>
          </p:cNvPr>
          <p:cNvSpPr/>
          <p:nvPr/>
        </p:nvSpPr>
        <p:spPr bwMode="white">
          <a:xfrm>
            <a:off x="7139244" y="3187634"/>
            <a:ext cx="97118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253776-3666-B3FE-9269-326AAC5C3EE7}"/>
              </a:ext>
            </a:extLst>
          </p:cNvPr>
          <p:cNvSpPr/>
          <p:nvPr/>
        </p:nvSpPr>
        <p:spPr bwMode="white">
          <a:xfrm>
            <a:off x="8881662" y="3197166"/>
            <a:ext cx="971183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165CE1-714D-CFB0-8EF4-A6F37B345E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056"/>
            <a:ext cx="11340000" cy="119595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CCD2A3-9DBF-B35F-5EDD-2ED5D2193234}"/>
              </a:ext>
            </a:extLst>
          </p:cNvPr>
          <p:cNvSpPr/>
          <p:nvPr/>
        </p:nvSpPr>
        <p:spPr bwMode="white">
          <a:xfrm>
            <a:off x="1127447" y="4653137"/>
            <a:ext cx="794063" cy="47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0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4EC61-0349-BBC2-5869-4A50CF629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BA746D-B252-234B-3CB0-7166031CD32B}"/>
              </a:ext>
            </a:extLst>
          </p:cNvPr>
          <p:cNvSpPr/>
          <p:nvPr/>
        </p:nvSpPr>
        <p:spPr bwMode="white">
          <a:xfrm>
            <a:off x="8544272" y="1916832"/>
            <a:ext cx="64807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7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7AF65-1472-F479-FCBC-8716AA52D0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1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3C1538-881C-B6C8-7D5D-61B57C4A95B2}"/>
              </a:ext>
            </a:extLst>
          </p:cNvPr>
          <p:cNvSpPr/>
          <p:nvPr/>
        </p:nvSpPr>
        <p:spPr bwMode="white">
          <a:xfrm>
            <a:off x="8544272" y="1988840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CFA441-F304-FF5D-EFA5-F474141D1B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5"/>
          <a:stretch/>
        </p:blipFill>
        <p:spPr>
          <a:xfrm>
            <a:off x="360000" y="4437112"/>
            <a:ext cx="11340000" cy="20609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897007-2264-E10E-018E-62B83A3C1BCF}"/>
              </a:ext>
            </a:extLst>
          </p:cNvPr>
          <p:cNvSpPr/>
          <p:nvPr/>
        </p:nvSpPr>
        <p:spPr bwMode="white">
          <a:xfrm>
            <a:off x="9984432" y="4293148"/>
            <a:ext cx="720080" cy="90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7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1E194-7E2F-2F08-E7BD-9D7E822EA2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05"/>
          <a:stretch/>
        </p:blipFill>
        <p:spPr>
          <a:xfrm>
            <a:off x="360000" y="1268760"/>
            <a:ext cx="11340000" cy="13684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0BDCBC-78ED-2665-F280-C2DB1890631C}"/>
              </a:ext>
            </a:extLst>
          </p:cNvPr>
          <p:cNvSpPr/>
          <p:nvPr/>
        </p:nvSpPr>
        <p:spPr bwMode="white">
          <a:xfrm>
            <a:off x="3863752" y="1268760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A5085A-E471-DBB8-7509-1F979BC30E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66289"/>
            <a:ext cx="11340000" cy="200287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BE6127-1298-BC86-9A84-354CC5EA3A95}"/>
              </a:ext>
            </a:extLst>
          </p:cNvPr>
          <p:cNvSpPr/>
          <p:nvPr/>
        </p:nvSpPr>
        <p:spPr bwMode="white">
          <a:xfrm>
            <a:off x="9912424" y="2866289"/>
            <a:ext cx="720080" cy="62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6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1C2D35-43A2-97BD-DEC4-83EAD5B19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6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2725E-2EEC-45DC-C5A6-551EF675EA71}"/>
              </a:ext>
            </a:extLst>
          </p:cNvPr>
          <p:cNvSpPr/>
          <p:nvPr/>
        </p:nvSpPr>
        <p:spPr bwMode="white">
          <a:xfrm>
            <a:off x="2026246" y="2072922"/>
            <a:ext cx="409420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BE1EA5-FF7B-DBE1-AC17-D68C14C5CC78}"/>
              </a:ext>
            </a:extLst>
          </p:cNvPr>
          <p:cNvSpPr/>
          <p:nvPr/>
        </p:nvSpPr>
        <p:spPr bwMode="white">
          <a:xfrm>
            <a:off x="5035012" y="2072922"/>
            <a:ext cx="228513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5B021C-49BF-75D7-0350-5F246F71DDBA}"/>
              </a:ext>
            </a:extLst>
          </p:cNvPr>
          <p:cNvSpPr/>
          <p:nvPr/>
        </p:nvSpPr>
        <p:spPr bwMode="white">
          <a:xfrm>
            <a:off x="7862871" y="2082460"/>
            <a:ext cx="228513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139234-7188-A8D4-4C07-69E463D7CE15}"/>
              </a:ext>
            </a:extLst>
          </p:cNvPr>
          <p:cNvSpPr/>
          <p:nvPr/>
        </p:nvSpPr>
        <p:spPr bwMode="white">
          <a:xfrm>
            <a:off x="10519345" y="2072922"/>
            <a:ext cx="409420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64EC4B-9D3D-8C70-71BD-96FE5A52CAD7}"/>
              </a:ext>
            </a:extLst>
          </p:cNvPr>
          <p:cNvSpPr/>
          <p:nvPr/>
        </p:nvSpPr>
        <p:spPr bwMode="white">
          <a:xfrm>
            <a:off x="2216675" y="2797844"/>
            <a:ext cx="409420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7A95D7-CAE1-86F1-5477-09364EDC33D1}"/>
              </a:ext>
            </a:extLst>
          </p:cNvPr>
          <p:cNvSpPr/>
          <p:nvPr/>
        </p:nvSpPr>
        <p:spPr bwMode="white">
          <a:xfrm>
            <a:off x="5035012" y="2797844"/>
            <a:ext cx="228513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75339E-FC74-D3E7-A0F4-8A1487FD3DCA}"/>
              </a:ext>
            </a:extLst>
          </p:cNvPr>
          <p:cNvSpPr/>
          <p:nvPr/>
        </p:nvSpPr>
        <p:spPr bwMode="white">
          <a:xfrm>
            <a:off x="7691486" y="2797844"/>
            <a:ext cx="399899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154AD6-FDBB-1294-55A3-1252BFA48736}"/>
              </a:ext>
            </a:extLst>
          </p:cNvPr>
          <p:cNvSpPr/>
          <p:nvPr/>
        </p:nvSpPr>
        <p:spPr bwMode="white">
          <a:xfrm>
            <a:off x="10690730" y="2797844"/>
            <a:ext cx="238035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B086F2-EBF4-0FA5-8EA6-6073EC3EDC12}"/>
              </a:ext>
            </a:extLst>
          </p:cNvPr>
          <p:cNvSpPr/>
          <p:nvPr/>
        </p:nvSpPr>
        <p:spPr bwMode="white">
          <a:xfrm>
            <a:off x="2026246" y="3513228"/>
            <a:ext cx="409420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7209E2-E1CF-B741-32C7-3C32AEC3EFCE}"/>
              </a:ext>
            </a:extLst>
          </p:cNvPr>
          <p:cNvSpPr/>
          <p:nvPr/>
        </p:nvSpPr>
        <p:spPr bwMode="white">
          <a:xfrm>
            <a:off x="4854105" y="3513228"/>
            <a:ext cx="409420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33B70D-8153-0723-2FF8-BC83B885E744}"/>
              </a:ext>
            </a:extLst>
          </p:cNvPr>
          <p:cNvSpPr/>
          <p:nvPr/>
        </p:nvSpPr>
        <p:spPr bwMode="white">
          <a:xfrm>
            <a:off x="7862871" y="3513228"/>
            <a:ext cx="228513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0858C4-4CB1-262C-3EDC-39E7F9F3B7FC}"/>
              </a:ext>
            </a:extLst>
          </p:cNvPr>
          <p:cNvSpPr/>
          <p:nvPr/>
        </p:nvSpPr>
        <p:spPr bwMode="white">
          <a:xfrm>
            <a:off x="10519345" y="3513228"/>
            <a:ext cx="409420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3569AB6-76FA-0BE2-AED9-8D5D3E8546F8}"/>
              </a:ext>
            </a:extLst>
          </p:cNvPr>
          <p:cNvSpPr/>
          <p:nvPr/>
        </p:nvSpPr>
        <p:spPr bwMode="white">
          <a:xfrm>
            <a:off x="2216675" y="4238150"/>
            <a:ext cx="399899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874088-51B0-C85B-0824-B40197CC1FBB}"/>
              </a:ext>
            </a:extLst>
          </p:cNvPr>
          <p:cNvSpPr/>
          <p:nvPr/>
        </p:nvSpPr>
        <p:spPr bwMode="white">
          <a:xfrm>
            <a:off x="5044534" y="4238150"/>
            <a:ext cx="409420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5530792-8451-7BDB-A621-AB3D9D70FE9B}"/>
              </a:ext>
            </a:extLst>
          </p:cNvPr>
          <p:cNvSpPr/>
          <p:nvPr/>
        </p:nvSpPr>
        <p:spPr bwMode="white">
          <a:xfrm>
            <a:off x="7701007" y="4247688"/>
            <a:ext cx="399899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42A617F-3698-04DC-0E39-7EC8C7E716DE}"/>
              </a:ext>
            </a:extLst>
          </p:cNvPr>
          <p:cNvSpPr/>
          <p:nvPr/>
        </p:nvSpPr>
        <p:spPr bwMode="white">
          <a:xfrm>
            <a:off x="10690730" y="4238150"/>
            <a:ext cx="238035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7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2025-01-07T11:08:22Z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