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9" d="100"/>
          <a:sy n="59" d="100"/>
        </p:scale>
        <p:origin x="1068" y="1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719125C-4215-1E49-78B4-39298EDF6E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8381" y="2995666"/>
            <a:ext cx="7095238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6A39AD-4013-6EA9-5D4F-14513F237F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1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9E82F4-5288-CE26-6763-3D2EA1EB477A}"/>
              </a:ext>
            </a:extLst>
          </p:cNvPr>
          <p:cNvSpPr/>
          <p:nvPr/>
        </p:nvSpPr>
        <p:spPr bwMode="white">
          <a:xfrm>
            <a:off x="6777430" y="2015504"/>
            <a:ext cx="466549" cy="41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D6FA6F-B6D7-5BEB-E368-5DF01B8C4174}"/>
              </a:ext>
            </a:extLst>
          </p:cNvPr>
          <p:cNvSpPr/>
          <p:nvPr/>
        </p:nvSpPr>
        <p:spPr bwMode="white">
          <a:xfrm>
            <a:off x="7834307" y="2015504"/>
            <a:ext cx="476070" cy="41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B7A7BE-F4DD-92C4-0B43-7A95B66350FB}"/>
              </a:ext>
            </a:extLst>
          </p:cNvPr>
          <p:cNvSpPr/>
          <p:nvPr/>
        </p:nvSpPr>
        <p:spPr bwMode="white">
          <a:xfrm>
            <a:off x="8710277" y="2015504"/>
            <a:ext cx="856926" cy="41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E6EF68-D982-C1CF-BE37-CD583A3D2608}"/>
              </a:ext>
            </a:extLst>
          </p:cNvPr>
          <p:cNvSpPr/>
          <p:nvPr/>
        </p:nvSpPr>
        <p:spPr bwMode="white">
          <a:xfrm>
            <a:off x="9929017" y="2005968"/>
            <a:ext cx="542721" cy="41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7CC6F0-ECE8-297C-043F-776F99226F6F}"/>
              </a:ext>
            </a:extLst>
          </p:cNvPr>
          <p:cNvSpPr/>
          <p:nvPr/>
        </p:nvSpPr>
        <p:spPr bwMode="white">
          <a:xfrm>
            <a:off x="8929269" y="2768865"/>
            <a:ext cx="1380604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4B8FAB-085A-5B13-499B-C8E8E6A91D93}"/>
              </a:ext>
            </a:extLst>
          </p:cNvPr>
          <p:cNvSpPr/>
          <p:nvPr/>
        </p:nvSpPr>
        <p:spPr bwMode="white">
          <a:xfrm>
            <a:off x="8929269" y="3026342"/>
            <a:ext cx="1380604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9DF1B6-BCAA-C92F-441C-754824B7BD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987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3CBB1B-CBBB-53AA-F6C4-6736DAC88C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972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A1A2D-508A-83CF-D106-E1EA625BC6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51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8EFDB7-D215-5A6A-7343-D2FB4B307624}"/>
              </a:ext>
            </a:extLst>
          </p:cNvPr>
          <p:cNvSpPr/>
          <p:nvPr/>
        </p:nvSpPr>
        <p:spPr bwMode="white">
          <a:xfrm>
            <a:off x="8328248" y="3140968"/>
            <a:ext cx="72008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40362E-2841-0C88-48DE-03E12D8B7C0F}"/>
              </a:ext>
            </a:extLst>
          </p:cNvPr>
          <p:cNvSpPr/>
          <p:nvPr/>
        </p:nvSpPr>
        <p:spPr bwMode="white">
          <a:xfrm>
            <a:off x="4583832" y="3610577"/>
            <a:ext cx="648072" cy="5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616AEE-3D95-229E-DB4E-53DA134F620A}"/>
              </a:ext>
            </a:extLst>
          </p:cNvPr>
          <p:cNvSpPr/>
          <p:nvPr/>
        </p:nvSpPr>
        <p:spPr bwMode="white">
          <a:xfrm>
            <a:off x="7536160" y="3610577"/>
            <a:ext cx="648072" cy="5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33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2824A-6BD3-A8B3-7A02-3A89FC34E3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8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A721B9-899B-92A1-5628-94FEA5E1A3CB}"/>
              </a:ext>
            </a:extLst>
          </p:cNvPr>
          <p:cNvSpPr/>
          <p:nvPr/>
        </p:nvSpPr>
        <p:spPr bwMode="white">
          <a:xfrm>
            <a:off x="3930528" y="2577835"/>
            <a:ext cx="1877440" cy="151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DC1ADA-89F9-A50A-2694-CF416F1FBBF7}"/>
              </a:ext>
            </a:extLst>
          </p:cNvPr>
          <p:cNvSpPr/>
          <p:nvPr/>
        </p:nvSpPr>
        <p:spPr bwMode="white">
          <a:xfrm>
            <a:off x="6310881" y="2549232"/>
            <a:ext cx="2089375" cy="158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2BFAC4-AA2F-2A23-74CA-E16B4965051D}"/>
              </a:ext>
            </a:extLst>
          </p:cNvPr>
          <p:cNvSpPr/>
          <p:nvPr/>
        </p:nvSpPr>
        <p:spPr bwMode="white">
          <a:xfrm>
            <a:off x="839416" y="4293096"/>
            <a:ext cx="4824535" cy="53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8FB4107-AD3D-5BA7-3F68-AE62A765B391}"/>
              </a:ext>
            </a:extLst>
          </p:cNvPr>
          <p:cNvSpPr/>
          <p:nvPr/>
        </p:nvSpPr>
        <p:spPr bwMode="white">
          <a:xfrm>
            <a:off x="4281959" y="2549232"/>
            <a:ext cx="1877440" cy="91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E3374B-5AFE-8858-6A0F-1435976D80A5}"/>
              </a:ext>
            </a:extLst>
          </p:cNvPr>
          <p:cNvSpPr/>
          <p:nvPr/>
        </p:nvSpPr>
        <p:spPr bwMode="white">
          <a:xfrm>
            <a:off x="6600056" y="2637674"/>
            <a:ext cx="2089375" cy="107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A004C6-359D-92A6-4830-E10DFFC417D9}"/>
              </a:ext>
            </a:extLst>
          </p:cNvPr>
          <p:cNvSpPr/>
          <p:nvPr/>
        </p:nvSpPr>
        <p:spPr bwMode="white">
          <a:xfrm>
            <a:off x="8741653" y="2544465"/>
            <a:ext cx="2089375" cy="158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4958A9-7DD8-ADCD-ED57-0B6EEA0F17A6}"/>
              </a:ext>
            </a:extLst>
          </p:cNvPr>
          <p:cNvSpPr/>
          <p:nvPr/>
        </p:nvSpPr>
        <p:spPr bwMode="white">
          <a:xfrm>
            <a:off x="10272464" y="2531656"/>
            <a:ext cx="784847" cy="132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35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2025-01-09T12:37:31Z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