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88" autoAdjust="0"/>
    <p:restoredTop sz="94660"/>
  </p:normalViewPr>
  <p:slideViewPr>
    <p:cSldViewPr showGuides="1">
      <p:cViewPr varScale="1">
        <p:scale>
          <a:sx n="64" d="100"/>
          <a:sy n="64" d="100"/>
        </p:scale>
        <p:origin x="5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4D341AA-2D7C-F197-4A79-FDFA55051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035628"/>
            <a:ext cx="11856640" cy="27100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75193-05CE-A925-4BEB-D2416001C7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129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6E3829-79D0-CAEA-FA5B-7AA1A1F35418}"/>
              </a:ext>
            </a:extLst>
          </p:cNvPr>
          <p:cNvSpPr/>
          <p:nvPr/>
        </p:nvSpPr>
        <p:spPr bwMode="white">
          <a:xfrm>
            <a:off x="2378539" y="3768746"/>
            <a:ext cx="390377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B60345-30C9-A6EE-84CE-2288A668D635}"/>
              </a:ext>
            </a:extLst>
          </p:cNvPr>
          <p:cNvSpPr/>
          <p:nvPr/>
        </p:nvSpPr>
        <p:spPr bwMode="white">
          <a:xfrm>
            <a:off x="6110931" y="3768746"/>
            <a:ext cx="380856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72688A-3C20-560F-91BE-6483B9509ADE}"/>
              </a:ext>
            </a:extLst>
          </p:cNvPr>
          <p:cNvSpPr/>
          <p:nvPr/>
        </p:nvSpPr>
        <p:spPr bwMode="white">
          <a:xfrm>
            <a:off x="9813460" y="3573015"/>
            <a:ext cx="531011" cy="63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190D5D6-C76D-BFA2-474C-491A5AB43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837" y="1880106"/>
            <a:ext cx="3005939" cy="172362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EC2D79A-B683-B84C-E190-6CC1438201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3178" y="1826368"/>
            <a:ext cx="3005939" cy="178346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812831D-8446-8EE9-5382-CD03CBF31B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8620" y="1859381"/>
            <a:ext cx="3117980" cy="1713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BC5D6-82C5-56E5-41B5-DD450AFA0A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3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CB4ED2-736C-880D-7E50-577B1E2E087C}"/>
              </a:ext>
            </a:extLst>
          </p:cNvPr>
          <p:cNvSpPr/>
          <p:nvPr/>
        </p:nvSpPr>
        <p:spPr bwMode="white">
          <a:xfrm>
            <a:off x="1673954" y="3568330"/>
            <a:ext cx="190428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8D11A6-AB25-4C59-E8A2-9A56AC4CA263}"/>
              </a:ext>
            </a:extLst>
          </p:cNvPr>
          <p:cNvSpPr/>
          <p:nvPr/>
        </p:nvSpPr>
        <p:spPr bwMode="white">
          <a:xfrm>
            <a:off x="3787707" y="3568330"/>
            <a:ext cx="218992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551F18-49F1-0A5A-AB4F-3FF7AFC6E2DC}"/>
              </a:ext>
            </a:extLst>
          </p:cNvPr>
          <p:cNvSpPr/>
          <p:nvPr/>
        </p:nvSpPr>
        <p:spPr bwMode="white">
          <a:xfrm>
            <a:off x="5577732" y="3568330"/>
            <a:ext cx="190428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51BE93-1FA9-B586-B404-9A68042DB7E5}"/>
              </a:ext>
            </a:extLst>
          </p:cNvPr>
          <p:cNvSpPr/>
          <p:nvPr/>
        </p:nvSpPr>
        <p:spPr bwMode="white">
          <a:xfrm>
            <a:off x="7691486" y="3568330"/>
            <a:ext cx="218992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CAB7E8-D241-059E-C892-FBDD331E31B9}"/>
              </a:ext>
            </a:extLst>
          </p:cNvPr>
          <p:cNvSpPr/>
          <p:nvPr/>
        </p:nvSpPr>
        <p:spPr bwMode="white">
          <a:xfrm>
            <a:off x="9643375" y="3568330"/>
            <a:ext cx="228513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DD3A1F-57DE-43D4-9DA3-1DB806D5B732}"/>
              </a:ext>
            </a:extLst>
          </p:cNvPr>
          <p:cNvSpPr/>
          <p:nvPr/>
        </p:nvSpPr>
        <p:spPr bwMode="white">
          <a:xfrm>
            <a:off x="2730831" y="4168707"/>
            <a:ext cx="390377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A9CD75-2935-E974-DFD8-EF3BECE5E2AB}"/>
              </a:ext>
            </a:extLst>
          </p:cNvPr>
          <p:cNvSpPr/>
          <p:nvPr/>
        </p:nvSpPr>
        <p:spPr bwMode="white">
          <a:xfrm>
            <a:off x="6634609" y="4159177"/>
            <a:ext cx="390377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EA7A3B-56F1-1004-1B7E-8393819171BE}"/>
              </a:ext>
            </a:extLst>
          </p:cNvPr>
          <p:cNvSpPr/>
          <p:nvPr/>
        </p:nvSpPr>
        <p:spPr bwMode="white">
          <a:xfrm>
            <a:off x="9643375" y="4159177"/>
            <a:ext cx="399899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31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CD277-0116-93CB-CAA9-9E87D48E8D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9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81B3B-DA71-7D24-2958-02BEC6940DA9}"/>
              </a:ext>
            </a:extLst>
          </p:cNvPr>
          <p:cNvSpPr/>
          <p:nvPr/>
        </p:nvSpPr>
        <p:spPr bwMode="white">
          <a:xfrm>
            <a:off x="2559445" y="1405266"/>
            <a:ext cx="380856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618337-005C-C63D-75EB-B1CB66598F6B}"/>
              </a:ext>
            </a:extLst>
          </p:cNvPr>
          <p:cNvSpPr/>
          <p:nvPr/>
        </p:nvSpPr>
        <p:spPr bwMode="white">
          <a:xfrm>
            <a:off x="6282317" y="1414806"/>
            <a:ext cx="199949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32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F548D-E002-D523-5CA9-A620761230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5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0E7D42-01BD-1033-25C2-A9C53E8C4462}"/>
              </a:ext>
            </a:extLst>
          </p:cNvPr>
          <p:cNvSpPr/>
          <p:nvPr/>
        </p:nvSpPr>
        <p:spPr bwMode="white">
          <a:xfrm>
            <a:off x="5087888" y="2708920"/>
            <a:ext cx="237626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34A850-2F8A-1DB8-8651-CA67848F9AEF}"/>
              </a:ext>
            </a:extLst>
          </p:cNvPr>
          <p:cNvSpPr/>
          <p:nvPr/>
        </p:nvSpPr>
        <p:spPr bwMode="white">
          <a:xfrm>
            <a:off x="8616280" y="2708920"/>
            <a:ext cx="216023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90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4E4E43-DE64-C00F-7C76-AD4EA862AB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354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BBC173-B4F5-4CFE-C6CC-B312A6D99818}"/>
              </a:ext>
            </a:extLst>
          </p:cNvPr>
          <p:cNvSpPr/>
          <p:nvPr/>
        </p:nvSpPr>
        <p:spPr bwMode="white">
          <a:xfrm>
            <a:off x="3283073" y="2888060"/>
            <a:ext cx="228513" cy="24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189A0A-F707-5A76-C3BE-FD7A5091E95D}"/>
              </a:ext>
            </a:extLst>
          </p:cNvPr>
          <p:cNvSpPr/>
          <p:nvPr/>
        </p:nvSpPr>
        <p:spPr bwMode="white">
          <a:xfrm>
            <a:off x="6967858" y="2888060"/>
            <a:ext cx="399898" cy="24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035D4F-7570-38C8-BF1C-9FB61871ED9A}"/>
              </a:ext>
            </a:extLst>
          </p:cNvPr>
          <p:cNvSpPr/>
          <p:nvPr/>
        </p:nvSpPr>
        <p:spPr bwMode="white">
          <a:xfrm>
            <a:off x="10747858" y="2888060"/>
            <a:ext cx="371335" cy="24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650B661-493A-4AC4-BFB1-8D0254DBE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545" y="1916832"/>
            <a:ext cx="1633823" cy="142071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F6E4D5E-3A95-5B9F-5ED5-41894B209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65" y="1916832"/>
            <a:ext cx="1633823" cy="14207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3060F6F-AFDA-5A96-DC0A-4CCBB86632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0686" y="1916832"/>
            <a:ext cx="1633823" cy="142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0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2025-01-08T15:56:37Z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