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29F200-D7E3-A2A7-57DE-F97F6AF95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762" y="3019476"/>
            <a:ext cx="7990476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506B8-BAE0-F173-A6FE-2B9E5FA44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A37FC-1A6F-C653-4C20-3D5F18E28581}"/>
              </a:ext>
            </a:extLst>
          </p:cNvPr>
          <p:cNvSpPr/>
          <p:nvPr/>
        </p:nvSpPr>
        <p:spPr bwMode="white">
          <a:xfrm>
            <a:off x="7158287" y="4180981"/>
            <a:ext cx="352292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DA8C4-0997-BAD8-8D22-EFA9F8B80178}"/>
              </a:ext>
            </a:extLst>
          </p:cNvPr>
          <p:cNvSpPr/>
          <p:nvPr/>
        </p:nvSpPr>
        <p:spPr bwMode="white">
          <a:xfrm>
            <a:off x="10014710" y="4190519"/>
            <a:ext cx="371334" cy="30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CE9E1-0224-DDF3-1767-912ACB842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40199-8909-1DCD-12A4-109BE96963DA}"/>
              </a:ext>
            </a:extLst>
          </p:cNvPr>
          <p:cNvSpPr/>
          <p:nvPr/>
        </p:nvSpPr>
        <p:spPr bwMode="white">
          <a:xfrm>
            <a:off x="1493047" y="3560991"/>
            <a:ext cx="371335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0E6FB-9273-9695-395E-7519EDB2F758}"/>
              </a:ext>
            </a:extLst>
          </p:cNvPr>
          <p:cNvSpPr/>
          <p:nvPr/>
        </p:nvSpPr>
        <p:spPr bwMode="white">
          <a:xfrm>
            <a:off x="5739596" y="3551452"/>
            <a:ext cx="352292" cy="3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2010C-9D61-A456-D6D7-C829853E2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AEFC3-999E-3C9C-BE94-3BB248CFF3DE}"/>
              </a:ext>
            </a:extLst>
          </p:cNvPr>
          <p:cNvSpPr/>
          <p:nvPr/>
        </p:nvSpPr>
        <p:spPr bwMode="white">
          <a:xfrm>
            <a:off x="2902216" y="3570964"/>
            <a:ext cx="342770" cy="32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4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0E92B-6B6B-F0A0-FA26-136B4D8937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87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5BC78B-CF3E-5E60-B967-C655D32ED1FA}"/>
              </a:ext>
            </a:extLst>
          </p:cNvPr>
          <p:cNvSpPr/>
          <p:nvPr/>
        </p:nvSpPr>
        <p:spPr bwMode="white">
          <a:xfrm>
            <a:off x="1597783" y="3654300"/>
            <a:ext cx="399899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16E417-ED11-92B8-56B5-65FB2CD9ABE6}"/>
              </a:ext>
            </a:extLst>
          </p:cNvPr>
          <p:cNvSpPr/>
          <p:nvPr/>
        </p:nvSpPr>
        <p:spPr bwMode="white">
          <a:xfrm>
            <a:off x="3568715" y="3654300"/>
            <a:ext cx="380856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66F287-B302-3396-7901-3C7F2928737E}"/>
              </a:ext>
            </a:extLst>
          </p:cNvPr>
          <p:cNvSpPr/>
          <p:nvPr/>
        </p:nvSpPr>
        <p:spPr bwMode="white">
          <a:xfrm>
            <a:off x="5577732" y="3654300"/>
            <a:ext cx="390377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4CFB15-B1FB-45E2-E1E4-E29D04E42854}"/>
              </a:ext>
            </a:extLst>
          </p:cNvPr>
          <p:cNvSpPr/>
          <p:nvPr/>
        </p:nvSpPr>
        <p:spPr bwMode="white">
          <a:xfrm>
            <a:off x="7605793" y="3654300"/>
            <a:ext cx="399899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703AD1-411D-E46A-7A84-B7F54ACF71AE}"/>
              </a:ext>
            </a:extLst>
          </p:cNvPr>
          <p:cNvSpPr/>
          <p:nvPr/>
        </p:nvSpPr>
        <p:spPr bwMode="white">
          <a:xfrm>
            <a:off x="9633853" y="3654300"/>
            <a:ext cx="409420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B93BC89-E801-7DE4-0673-3AC455404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94" y="1949477"/>
            <a:ext cx="1593106" cy="14405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6ED8A33-E72F-DC8C-0F2F-DA11DD479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590" y="1996722"/>
            <a:ext cx="1593106" cy="144057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5072925-8CE8-EDBB-E269-9C72EE139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367" y="2020680"/>
            <a:ext cx="1593106" cy="144057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4926502-7C7A-A5FF-5FD6-9CE15F477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144" y="2020679"/>
            <a:ext cx="1593106" cy="144057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EFE2A72-9C59-5E43-1BFC-6EC2106A2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7804" y="2007517"/>
            <a:ext cx="1593106" cy="144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3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48D30-2C62-D75C-DCBA-E9D3722C8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B3A35-0279-6E24-6B2B-0A384652D3B5}"/>
              </a:ext>
            </a:extLst>
          </p:cNvPr>
          <p:cNvSpPr/>
          <p:nvPr/>
        </p:nvSpPr>
        <p:spPr bwMode="white">
          <a:xfrm>
            <a:off x="767408" y="2535482"/>
            <a:ext cx="4680520" cy="6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926A95A-7F80-649D-6CCB-EB845BC89196}"/>
              </a:ext>
            </a:extLst>
          </p:cNvPr>
          <p:cNvSpPr/>
          <p:nvPr/>
        </p:nvSpPr>
        <p:spPr bwMode="white">
          <a:xfrm>
            <a:off x="767408" y="3183555"/>
            <a:ext cx="4536504" cy="6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9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