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-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4F248F-2C42-9B89-6B80-DE60F244C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66" y="2871857"/>
            <a:ext cx="11466667" cy="11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D3702-EB85-287A-924F-D6113FA62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3E123A-1B08-1AE1-3789-F8E1655C29F8}"/>
              </a:ext>
            </a:extLst>
          </p:cNvPr>
          <p:cNvSpPr/>
          <p:nvPr/>
        </p:nvSpPr>
        <p:spPr bwMode="white">
          <a:xfrm>
            <a:off x="623392" y="2636912"/>
            <a:ext cx="237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79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FD0C0-9754-0325-5D7F-AFD5ED0FFD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BB9432-2ED2-775B-C689-BCE454A51ADF}"/>
              </a:ext>
            </a:extLst>
          </p:cNvPr>
          <p:cNvSpPr/>
          <p:nvPr/>
        </p:nvSpPr>
        <p:spPr bwMode="white">
          <a:xfrm>
            <a:off x="2321410" y="4461956"/>
            <a:ext cx="390377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17FB9-B729-BCA6-78FD-736004A3113E}"/>
              </a:ext>
            </a:extLst>
          </p:cNvPr>
          <p:cNvSpPr/>
          <p:nvPr/>
        </p:nvSpPr>
        <p:spPr bwMode="white">
          <a:xfrm>
            <a:off x="4701763" y="4461956"/>
            <a:ext cx="390377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049A23-CD2A-9C42-7462-00BF3EED1F8E}"/>
              </a:ext>
            </a:extLst>
          </p:cNvPr>
          <p:cNvSpPr/>
          <p:nvPr/>
        </p:nvSpPr>
        <p:spPr bwMode="white">
          <a:xfrm>
            <a:off x="7091637" y="4461956"/>
            <a:ext cx="380856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9ADE90-0D6B-A9A2-8BEB-9A2F38612C84}"/>
              </a:ext>
            </a:extLst>
          </p:cNvPr>
          <p:cNvSpPr/>
          <p:nvPr/>
        </p:nvSpPr>
        <p:spPr bwMode="white">
          <a:xfrm>
            <a:off x="10109924" y="4461956"/>
            <a:ext cx="399899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83B6E-BA9A-AB3C-3963-6747FB4E6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0F7902-9EB6-4E5C-A1A1-C4738897B38C}"/>
              </a:ext>
            </a:extLst>
          </p:cNvPr>
          <p:cNvSpPr/>
          <p:nvPr/>
        </p:nvSpPr>
        <p:spPr bwMode="white">
          <a:xfrm>
            <a:off x="3473501" y="1338545"/>
            <a:ext cx="228513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3591F7-2DE4-7EE2-DB27-CEE8510E7B2E}"/>
              </a:ext>
            </a:extLst>
          </p:cNvPr>
          <p:cNvSpPr/>
          <p:nvPr/>
        </p:nvSpPr>
        <p:spPr bwMode="white">
          <a:xfrm>
            <a:off x="5663425" y="1338545"/>
            <a:ext cx="218992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2421E0-6588-46A2-3D75-FF8BEF249304}"/>
              </a:ext>
            </a:extLst>
          </p:cNvPr>
          <p:cNvSpPr/>
          <p:nvPr/>
        </p:nvSpPr>
        <p:spPr bwMode="white">
          <a:xfrm>
            <a:off x="9319647" y="1348090"/>
            <a:ext cx="199949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CC4909-CE52-1B0A-C2CB-3BEF967F236D}"/>
              </a:ext>
            </a:extLst>
          </p:cNvPr>
          <p:cNvSpPr/>
          <p:nvPr/>
        </p:nvSpPr>
        <p:spPr bwMode="white">
          <a:xfrm>
            <a:off x="1245491" y="2006727"/>
            <a:ext cx="190428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5DD606-36F6-DD96-01B2-BC4FAC22208B}"/>
              </a:ext>
            </a:extLst>
          </p:cNvPr>
          <p:cNvSpPr/>
          <p:nvPr/>
        </p:nvSpPr>
        <p:spPr bwMode="white">
          <a:xfrm>
            <a:off x="2854609" y="2006727"/>
            <a:ext cx="352292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619DC3-92CA-9732-DD81-ECB8FA9203E9}"/>
              </a:ext>
            </a:extLst>
          </p:cNvPr>
          <p:cNvSpPr/>
          <p:nvPr/>
        </p:nvSpPr>
        <p:spPr bwMode="white">
          <a:xfrm>
            <a:off x="2292846" y="3543545"/>
            <a:ext cx="361813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6DC276-8342-9C8E-2732-083FDFFF7B04}"/>
              </a:ext>
            </a:extLst>
          </p:cNvPr>
          <p:cNvSpPr/>
          <p:nvPr/>
        </p:nvSpPr>
        <p:spPr bwMode="white">
          <a:xfrm>
            <a:off x="5406347" y="3543545"/>
            <a:ext cx="361813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A26B65-088D-FBA5-FBC6-46A69966C8C1}"/>
              </a:ext>
            </a:extLst>
          </p:cNvPr>
          <p:cNvSpPr/>
          <p:nvPr/>
        </p:nvSpPr>
        <p:spPr bwMode="white">
          <a:xfrm>
            <a:off x="9148261" y="3543545"/>
            <a:ext cx="371335" cy="2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14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3B7D0-5275-9A4B-7DF4-7FA4320AD7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3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5870FB-6954-A9B2-9C17-AD899FED106A}"/>
              </a:ext>
            </a:extLst>
          </p:cNvPr>
          <p:cNvSpPr/>
          <p:nvPr/>
        </p:nvSpPr>
        <p:spPr bwMode="white">
          <a:xfrm>
            <a:off x="6672695" y="1347900"/>
            <a:ext cx="390377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3BD70D-E305-6992-BE3C-D15954783C9C}"/>
              </a:ext>
            </a:extLst>
          </p:cNvPr>
          <p:cNvSpPr/>
          <p:nvPr/>
        </p:nvSpPr>
        <p:spPr bwMode="white">
          <a:xfrm>
            <a:off x="10062317" y="1347900"/>
            <a:ext cx="228513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2B8BED-91FB-0FE0-5F58-73BA857B8F23}"/>
              </a:ext>
            </a:extLst>
          </p:cNvPr>
          <p:cNvSpPr/>
          <p:nvPr/>
        </p:nvSpPr>
        <p:spPr bwMode="white">
          <a:xfrm>
            <a:off x="4597027" y="2005524"/>
            <a:ext cx="218992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F3D112-C6FB-AA5D-A3D8-E16D6F5602CF}"/>
              </a:ext>
            </a:extLst>
          </p:cNvPr>
          <p:cNvSpPr/>
          <p:nvPr/>
        </p:nvSpPr>
        <p:spPr bwMode="white">
          <a:xfrm>
            <a:off x="6206146" y="2005524"/>
            <a:ext cx="218992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F1931C-BB31-5D42-336D-B31ED495937C}"/>
              </a:ext>
            </a:extLst>
          </p:cNvPr>
          <p:cNvSpPr/>
          <p:nvPr/>
        </p:nvSpPr>
        <p:spPr bwMode="white">
          <a:xfrm>
            <a:off x="7862871" y="2015055"/>
            <a:ext cx="380856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C027FB-9BCD-6E99-BF31-F4BEF4F277AB}"/>
              </a:ext>
            </a:extLst>
          </p:cNvPr>
          <p:cNvSpPr/>
          <p:nvPr/>
        </p:nvSpPr>
        <p:spPr bwMode="white">
          <a:xfrm>
            <a:off x="9690982" y="2005524"/>
            <a:ext cx="380856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09ECB0-40A4-4E60-216F-3E2EF8A8E77E}"/>
              </a:ext>
            </a:extLst>
          </p:cNvPr>
          <p:cNvSpPr/>
          <p:nvPr/>
        </p:nvSpPr>
        <p:spPr bwMode="white">
          <a:xfrm>
            <a:off x="1235969" y="2672680"/>
            <a:ext cx="390377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C8996B-C400-A3E2-8E3D-00CD7E10579D}"/>
              </a:ext>
            </a:extLst>
          </p:cNvPr>
          <p:cNvSpPr/>
          <p:nvPr/>
        </p:nvSpPr>
        <p:spPr bwMode="white">
          <a:xfrm>
            <a:off x="2997430" y="2672680"/>
            <a:ext cx="399899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B643FB-6A7B-BDFB-E49C-99A42EA41925}"/>
              </a:ext>
            </a:extLst>
          </p:cNvPr>
          <p:cNvSpPr/>
          <p:nvPr/>
        </p:nvSpPr>
        <p:spPr bwMode="white">
          <a:xfrm>
            <a:off x="1750125" y="3997460"/>
            <a:ext cx="228513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CDDB69-3F2D-E2F1-8F02-B10309398672}"/>
              </a:ext>
            </a:extLst>
          </p:cNvPr>
          <p:cNvSpPr/>
          <p:nvPr/>
        </p:nvSpPr>
        <p:spPr bwMode="white">
          <a:xfrm>
            <a:off x="5501561" y="3997460"/>
            <a:ext cx="180906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FDBE89-5C93-2036-73F3-6A8CF3872A08}"/>
              </a:ext>
            </a:extLst>
          </p:cNvPr>
          <p:cNvSpPr/>
          <p:nvPr/>
        </p:nvSpPr>
        <p:spPr bwMode="white">
          <a:xfrm>
            <a:off x="8510327" y="3997460"/>
            <a:ext cx="390377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7E0451-40D6-9BF0-17DD-D20CD57FFA8B}"/>
              </a:ext>
            </a:extLst>
          </p:cNvPr>
          <p:cNvSpPr/>
          <p:nvPr/>
        </p:nvSpPr>
        <p:spPr bwMode="white">
          <a:xfrm>
            <a:off x="1950075" y="5312709"/>
            <a:ext cx="390377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779CB16-1E44-04B3-D332-6FD652DB1B64}"/>
              </a:ext>
            </a:extLst>
          </p:cNvPr>
          <p:cNvSpPr/>
          <p:nvPr/>
        </p:nvSpPr>
        <p:spPr bwMode="white">
          <a:xfrm>
            <a:off x="3540151" y="5322240"/>
            <a:ext cx="390377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9C52299-B22F-952F-B942-615FD63EDE00}"/>
              </a:ext>
            </a:extLst>
          </p:cNvPr>
          <p:cNvSpPr/>
          <p:nvPr/>
        </p:nvSpPr>
        <p:spPr bwMode="white">
          <a:xfrm>
            <a:off x="7624836" y="5312709"/>
            <a:ext cx="390377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F1ED3A7-A40E-0D27-83FA-1B336D86A03F}"/>
              </a:ext>
            </a:extLst>
          </p:cNvPr>
          <p:cNvSpPr/>
          <p:nvPr/>
        </p:nvSpPr>
        <p:spPr bwMode="white">
          <a:xfrm>
            <a:off x="9738589" y="5312709"/>
            <a:ext cx="228513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4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83EFA-9425-CB60-2FEB-0EDA5E22C6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16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4FC06-56FE-FB60-6900-CBCF8479ABAE}"/>
              </a:ext>
            </a:extLst>
          </p:cNvPr>
          <p:cNvSpPr/>
          <p:nvPr/>
        </p:nvSpPr>
        <p:spPr bwMode="white">
          <a:xfrm>
            <a:off x="5920503" y="2082380"/>
            <a:ext cx="390377" cy="33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A435FB-18C7-C206-7544-AC2F42FEA01B}"/>
              </a:ext>
            </a:extLst>
          </p:cNvPr>
          <p:cNvSpPr/>
          <p:nvPr/>
        </p:nvSpPr>
        <p:spPr bwMode="white">
          <a:xfrm>
            <a:off x="7510579" y="3503476"/>
            <a:ext cx="399899" cy="34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61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5BAD8-7A25-4326-793B-42CF9D1FDE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9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0C02D-46EB-F731-EE0B-0999A750C6BB}"/>
              </a:ext>
            </a:extLst>
          </p:cNvPr>
          <p:cNvSpPr/>
          <p:nvPr/>
        </p:nvSpPr>
        <p:spPr bwMode="white">
          <a:xfrm>
            <a:off x="2026246" y="2216193"/>
            <a:ext cx="390377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D9C1F1-B729-3197-1F0B-3E3F6504E3AA}"/>
              </a:ext>
            </a:extLst>
          </p:cNvPr>
          <p:cNvSpPr/>
          <p:nvPr/>
        </p:nvSpPr>
        <p:spPr bwMode="white">
          <a:xfrm>
            <a:off x="4263778" y="2216193"/>
            <a:ext cx="390377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76E2DA-98F5-52C0-D5B3-9EF9B9EA3387}"/>
              </a:ext>
            </a:extLst>
          </p:cNvPr>
          <p:cNvSpPr/>
          <p:nvPr/>
        </p:nvSpPr>
        <p:spPr bwMode="white">
          <a:xfrm>
            <a:off x="6501309" y="2216193"/>
            <a:ext cx="390377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364BCD-40F5-EF15-9640-F17D33AE118B}"/>
              </a:ext>
            </a:extLst>
          </p:cNvPr>
          <p:cNvSpPr/>
          <p:nvPr/>
        </p:nvSpPr>
        <p:spPr bwMode="white">
          <a:xfrm>
            <a:off x="8557934" y="2216193"/>
            <a:ext cx="380856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8411B6-5A0B-EA8C-3BE1-0B1216A814D6}"/>
              </a:ext>
            </a:extLst>
          </p:cNvPr>
          <p:cNvSpPr/>
          <p:nvPr/>
        </p:nvSpPr>
        <p:spPr bwMode="white">
          <a:xfrm>
            <a:off x="10614559" y="2216193"/>
            <a:ext cx="390377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0AF0FC-8CD6-2F67-E04B-A2CDCBC7B62F}"/>
              </a:ext>
            </a:extLst>
          </p:cNvPr>
          <p:cNvSpPr/>
          <p:nvPr/>
        </p:nvSpPr>
        <p:spPr bwMode="white">
          <a:xfrm>
            <a:off x="2359496" y="2922177"/>
            <a:ext cx="228513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480436-BB81-5778-081C-9F83E90E9F37}"/>
              </a:ext>
            </a:extLst>
          </p:cNvPr>
          <p:cNvSpPr/>
          <p:nvPr/>
        </p:nvSpPr>
        <p:spPr bwMode="white">
          <a:xfrm>
            <a:off x="4082871" y="2922177"/>
            <a:ext cx="390377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77F063-4A00-CD29-3D42-50C8C70EC1FC}"/>
              </a:ext>
            </a:extLst>
          </p:cNvPr>
          <p:cNvSpPr/>
          <p:nvPr/>
        </p:nvSpPr>
        <p:spPr bwMode="white">
          <a:xfrm>
            <a:off x="6320403" y="2922177"/>
            <a:ext cx="390377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9FE1BF-9770-F16C-CCFE-88ED676BC67E}"/>
              </a:ext>
            </a:extLst>
          </p:cNvPr>
          <p:cNvSpPr/>
          <p:nvPr/>
        </p:nvSpPr>
        <p:spPr bwMode="white">
          <a:xfrm>
            <a:off x="8557934" y="2922177"/>
            <a:ext cx="371335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0D5999-53E7-D834-CA03-10D8A9742C6C}"/>
              </a:ext>
            </a:extLst>
          </p:cNvPr>
          <p:cNvSpPr/>
          <p:nvPr/>
        </p:nvSpPr>
        <p:spPr bwMode="white">
          <a:xfrm>
            <a:off x="10624080" y="2922177"/>
            <a:ext cx="380856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63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0DDA2-C490-2CB9-350A-773A5C34C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21B57D-B6FC-D864-A85B-4A76B8FDEA09}"/>
              </a:ext>
            </a:extLst>
          </p:cNvPr>
          <p:cNvSpPr/>
          <p:nvPr/>
        </p:nvSpPr>
        <p:spPr bwMode="white">
          <a:xfrm>
            <a:off x="1493047" y="4267116"/>
            <a:ext cx="228513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FD6FD4-F73E-10BA-443A-7BBAF4BB95BE}"/>
              </a:ext>
            </a:extLst>
          </p:cNvPr>
          <p:cNvSpPr/>
          <p:nvPr/>
        </p:nvSpPr>
        <p:spPr bwMode="white">
          <a:xfrm>
            <a:off x="2521360" y="4276655"/>
            <a:ext cx="218992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ACDC08-A690-B72F-5493-47B7AC0571D1}"/>
              </a:ext>
            </a:extLst>
          </p:cNvPr>
          <p:cNvSpPr/>
          <p:nvPr/>
        </p:nvSpPr>
        <p:spPr bwMode="white">
          <a:xfrm>
            <a:off x="3378287" y="4267116"/>
            <a:ext cx="380856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514F09-FC05-0F30-CD3D-D7F8B6E57FA9}"/>
              </a:ext>
            </a:extLst>
          </p:cNvPr>
          <p:cNvSpPr/>
          <p:nvPr/>
        </p:nvSpPr>
        <p:spPr bwMode="white">
          <a:xfrm>
            <a:off x="7139244" y="4276655"/>
            <a:ext cx="390377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CC30D0-C384-59A6-97D9-9CECD1D0A3FC}"/>
              </a:ext>
            </a:extLst>
          </p:cNvPr>
          <p:cNvSpPr/>
          <p:nvPr/>
        </p:nvSpPr>
        <p:spPr bwMode="white">
          <a:xfrm>
            <a:off x="8234206" y="4267116"/>
            <a:ext cx="228513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D0BA27-E980-3644-47EC-21EE59338553}"/>
              </a:ext>
            </a:extLst>
          </p:cNvPr>
          <p:cNvSpPr/>
          <p:nvPr/>
        </p:nvSpPr>
        <p:spPr bwMode="white">
          <a:xfrm>
            <a:off x="9091133" y="4267116"/>
            <a:ext cx="390377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BE388F2-A81F-6385-3656-109148AE3254}"/>
              </a:ext>
            </a:extLst>
          </p:cNvPr>
          <p:cNvSpPr/>
          <p:nvPr/>
        </p:nvSpPr>
        <p:spPr bwMode="white">
          <a:xfrm>
            <a:off x="1973372" y="4239333"/>
            <a:ext cx="296175" cy="30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2CB545-9DDB-0D3C-DF75-D65744B1EDEF}"/>
              </a:ext>
            </a:extLst>
          </p:cNvPr>
          <p:cNvSpPr/>
          <p:nvPr/>
        </p:nvSpPr>
        <p:spPr bwMode="white">
          <a:xfrm>
            <a:off x="7691486" y="4365104"/>
            <a:ext cx="296175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2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129DC-1FC8-7D2C-97F3-9A9766DA94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BB236-84E0-01C4-6B84-2E50EC426529}"/>
              </a:ext>
            </a:extLst>
          </p:cNvPr>
          <p:cNvSpPr/>
          <p:nvPr/>
        </p:nvSpPr>
        <p:spPr bwMode="white">
          <a:xfrm>
            <a:off x="5006448" y="5090307"/>
            <a:ext cx="218992" cy="23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6C5959-0955-472D-30F9-3A5DFA7457B6}"/>
              </a:ext>
            </a:extLst>
          </p:cNvPr>
          <p:cNvSpPr/>
          <p:nvPr/>
        </p:nvSpPr>
        <p:spPr bwMode="white">
          <a:xfrm>
            <a:off x="6025239" y="5080784"/>
            <a:ext cx="218992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C6D3D9-2A8A-3644-987B-C9BC58C83D9D}"/>
              </a:ext>
            </a:extLst>
          </p:cNvPr>
          <p:cNvSpPr/>
          <p:nvPr/>
        </p:nvSpPr>
        <p:spPr bwMode="white">
          <a:xfrm>
            <a:off x="6882166" y="5080784"/>
            <a:ext cx="380856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74F2D51-B93A-4940-C920-E8047BD7E9F4}"/>
              </a:ext>
            </a:extLst>
          </p:cNvPr>
          <p:cNvSpPr/>
          <p:nvPr/>
        </p:nvSpPr>
        <p:spPr bwMode="white">
          <a:xfrm>
            <a:off x="5464995" y="5044780"/>
            <a:ext cx="320688" cy="31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1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A673D-4B38-BB8F-E7E8-D742ECDFDC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0B3B4A-59E0-CFF4-FD9F-710026AFE4FD}"/>
              </a:ext>
            </a:extLst>
          </p:cNvPr>
          <p:cNvSpPr/>
          <p:nvPr/>
        </p:nvSpPr>
        <p:spPr bwMode="white">
          <a:xfrm>
            <a:off x="4140000" y="3078048"/>
            <a:ext cx="390377" cy="2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A6D138-D238-6FD5-1C3E-6B6B812BA814}"/>
              </a:ext>
            </a:extLst>
          </p:cNvPr>
          <p:cNvSpPr/>
          <p:nvPr/>
        </p:nvSpPr>
        <p:spPr bwMode="white">
          <a:xfrm>
            <a:off x="5234962" y="3087605"/>
            <a:ext cx="218992" cy="23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25E563-D121-1BFA-F31E-145301AA5ACD}"/>
              </a:ext>
            </a:extLst>
          </p:cNvPr>
          <p:cNvSpPr/>
          <p:nvPr/>
        </p:nvSpPr>
        <p:spPr bwMode="white">
          <a:xfrm>
            <a:off x="6091889" y="3078048"/>
            <a:ext cx="380856" cy="2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3C4FE6-FD87-191D-57D2-D86380A1E1A5}"/>
              </a:ext>
            </a:extLst>
          </p:cNvPr>
          <p:cNvSpPr/>
          <p:nvPr/>
        </p:nvSpPr>
        <p:spPr bwMode="white">
          <a:xfrm>
            <a:off x="4697002" y="3140969"/>
            <a:ext cx="318877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4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2025-01-09T03:17:54Z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