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E757DA-49A0-E634-84C4-E8C649BC0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866081"/>
            <a:ext cx="11928648" cy="11015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333C585-99A5-776D-721F-BD7DD71C3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571" y="908720"/>
            <a:ext cx="9142857" cy="37523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C3B43EF-F10D-F632-EB55-737B7D3F3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661101"/>
            <a:ext cx="2723809" cy="2076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2DBC8D4-2CFB-D5FC-53FE-FF1CE80E3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143" y="836712"/>
            <a:ext cx="9085714" cy="50190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5571F85-1B31-656D-6851-12A30CA44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801" y="4970045"/>
            <a:ext cx="657143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963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08517B8-03F5-66CF-D012-4D8424E38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429000"/>
            <a:ext cx="9000000" cy="33523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109ECF3-9C52-EA75-9E04-BCDAD3536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801" y="2786290"/>
            <a:ext cx="657143" cy="17714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4C09E-E996-2E30-8ADE-E8AE8B1BE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692696"/>
            <a:ext cx="2723809" cy="2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034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