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7" r:id="rId8"/>
    <p:sldId id="336" r:id="rId9"/>
    <p:sldId id="334" r:id="rId10"/>
    <p:sldId id="333" r:id="rId11"/>
    <p:sldId id="331" r:id="rId12"/>
    <p:sldId id="330" r:id="rId13"/>
    <p:sldId id="329" r:id="rId14"/>
    <p:sldId id="327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5" autoAdjust="0"/>
    <p:restoredTop sz="94660"/>
  </p:normalViewPr>
  <p:slideViewPr>
    <p:cSldViewPr showGuides="1">
      <p:cViewPr>
        <p:scale>
          <a:sx n="70" d="100"/>
          <a:sy n="70" d="100"/>
        </p:scale>
        <p:origin x="420" y="-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3EEBCD-7FD3-BD93-6026-8EB01C184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714" y="2900428"/>
            <a:ext cx="7228571" cy="10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EF2B1-E7A4-C5EA-E96F-4013484F3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DA1D9-EF86-2800-F218-2A551F179226}"/>
              </a:ext>
            </a:extLst>
          </p:cNvPr>
          <p:cNvSpPr/>
          <p:nvPr/>
        </p:nvSpPr>
        <p:spPr bwMode="white">
          <a:xfrm>
            <a:off x="1626347" y="3582014"/>
            <a:ext cx="3046851" cy="3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8B32A2-4C2F-B912-78DC-7C9220089541}"/>
              </a:ext>
            </a:extLst>
          </p:cNvPr>
          <p:cNvSpPr/>
          <p:nvPr/>
        </p:nvSpPr>
        <p:spPr bwMode="white">
          <a:xfrm>
            <a:off x="7796221" y="3620201"/>
            <a:ext cx="399899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B14AD-E796-B9A1-70BB-AEA513D2AFBE}"/>
              </a:ext>
            </a:extLst>
          </p:cNvPr>
          <p:cNvSpPr/>
          <p:nvPr/>
        </p:nvSpPr>
        <p:spPr bwMode="white">
          <a:xfrm>
            <a:off x="9014962" y="3620201"/>
            <a:ext cx="238035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77B288-93AC-08AA-4E8E-9CAFA4C11067}"/>
              </a:ext>
            </a:extLst>
          </p:cNvPr>
          <p:cNvSpPr/>
          <p:nvPr/>
        </p:nvSpPr>
        <p:spPr bwMode="white">
          <a:xfrm>
            <a:off x="10014710" y="3620201"/>
            <a:ext cx="228513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C10ED2-FAC4-F797-1D8C-024EF0D74E79}"/>
              </a:ext>
            </a:extLst>
          </p:cNvPr>
          <p:cNvSpPr/>
          <p:nvPr/>
        </p:nvSpPr>
        <p:spPr bwMode="white">
          <a:xfrm>
            <a:off x="8396070" y="3645024"/>
            <a:ext cx="36422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26FB478-4596-61E8-A413-2C079EF83E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 b="6888"/>
          <a:stretch/>
        </p:blipFill>
        <p:spPr>
          <a:xfrm>
            <a:off x="864056" y="4248510"/>
            <a:ext cx="8832344" cy="245524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72CA98-E5D3-2966-91EA-B2A10A05621D}"/>
              </a:ext>
            </a:extLst>
          </p:cNvPr>
          <p:cNvSpPr/>
          <p:nvPr/>
        </p:nvSpPr>
        <p:spPr bwMode="white">
          <a:xfrm>
            <a:off x="2844509" y="5232560"/>
            <a:ext cx="418942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5C5BF9-17A8-3E6F-6254-D1B71B1A5E6B}"/>
              </a:ext>
            </a:extLst>
          </p:cNvPr>
          <p:cNvSpPr/>
          <p:nvPr/>
        </p:nvSpPr>
        <p:spPr bwMode="white">
          <a:xfrm>
            <a:off x="8128892" y="5232560"/>
            <a:ext cx="418942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FE218F-3270-9FCF-0FF5-D14A2ABFAF81}"/>
              </a:ext>
            </a:extLst>
          </p:cNvPr>
          <p:cNvSpPr/>
          <p:nvPr/>
        </p:nvSpPr>
        <p:spPr bwMode="white">
          <a:xfrm>
            <a:off x="1330605" y="6187950"/>
            <a:ext cx="428463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8436AF-2770-2E66-060C-8E005E66749F}"/>
              </a:ext>
            </a:extLst>
          </p:cNvPr>
          <p:cNvSpPr/>
          <p:nvPr/>
        </p:nvSpPr>
        <p:spPr bwMode="white">
          <a:xfrm>
            <a:off x="2320831" y="6187950"/>
            <a:ext cx="418942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5A58F5-4D77-918B-09ED-E542A2FB68F2}"/>
              </a:ext>
            </a:extLst>
          </p:cNvPr>
          <p:cNvSpPr/>
          <p:nvPr/>
        </p:nvSpPr>
        <p:spPr bwMode="white">
          <a:xfrm>
            <a:off x="3311058" y="6187950"/>
            <a:ext cx="418942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471EB0-3D62-64EA-7D9B-7A5B278940A0}"/>
              </a:ext>
            </a:extLst>
          </p:cNvPr>
          <p:cNvSpPr/>
          <p:nvPr/>
        </p:nvSpPr>
        <p:spPr bwMode="white">
          <a:xfrm>
            <a:off x="6624509" y="6197503"/>
            <a:ext cx="409421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31BF1F-3004-7950-83C5-2D2EBE859000}"/>
              </a:ext>
            </a:extLst>
          </p:cNvPr>
          <p:cNvSpPr/>
          <p:nvPr/>
        </p:nvSpPr>
        <p:spPr bwMode="white">
          <a:xfrm>
            <a:off x="7605214" y="6197503"/>
            <a:ext cx="428463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882349-3BCC-04AC-0D7E-1786FA09E8BE}"/>
              </a:ext>
            </a:extLst>
          </p:cNvPr>
          <p:cNvSpPr/>
          <p:nvPr/>
        </p:nvSpPr>
        <p:spPr bwMode="white">
          <a:xfrm>
            <a:off x="8595441" y="6187950"/>
            <a:ext cx="418942" cy="2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E13FF-FB2E-0C79-3472-B375F3DF4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E383E-C693-DE49-64D6-F5997FB3BC0A}"/>
              </a:ext>
            </a:extLst>
          </p:cNvPr>
          <p:cNvSpPr/>
          <p:nvPr/>
        </p:nvSpPr>
        <p:spPr bwMode="white">
          <a:xfrm>
            <a:off x="1378790" y="4234645"/>
            <a:ext cx="428463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93F8B-59C2-AF34-35B6-E499D58D3BB8}"/>
              </a:ext>
            </a:extLst>
          </p:cNvPr>
          <p:cNvSpPr/>
          <p:nvPr/>
        </p:nvSpPr>
        <p:spPr bwMode="white">
          <a:xfrm>
            <a:off x="1988161" y="4206063"/>
            <a:ext cx="361813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F7218A-E851-6D75-C815-9DCE2C0AE4B5}"/>
              </a:ext>
            </a:extLst>
          </p:cNvPr>
          <p:cNvSpPr/>
          <p:nvPr/>
        </p:nvSpPr>
        <p:spPr bwMode="white">
          <a:xfrm>
            <a:off x="2530881" y="4234645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73FC3-29F7-1023-0FCC-8896EEB299CA}"/>
              </a:ext>
            </a:extLst>
          </p:cNvPr>
          <p:cNvSpPr/>
          <p:nvPr/>
        </p:nvSpPr>
        <p:spPr bwMode="white">
          <a:xfrm>
            <a:off x="3521108" y="4234645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E45F54-AADA-2304-A506-019F33B1237A}"/>
              </a:ext>
            </a:extLst>
          </p:cNvPr>
          <p:cNvSpPr/>
          <p:nvPr/>
        </p:nvSpPr>
        <p:spPr bwMode="white">
          <a:xfrm>
            <a:off x="6805994" y="4225118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1D0FEC-0314-828C-F511-377643FBE101}"/>
              </a:ext>
            </a:extLst>
          </p:cNvPr>
          <p:cNvSpPr/>
          <p:nvPr/>
        </p:nvSpPr>
        <p:spPr bwMode="white">
          <a:xfrm>
            <a:off x="7415365" y="4329919"/>
            <a:ext cx="352292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E641DC-C626-A411-685B-F235BEF26152}"/>
              </a:ext>
            </a:extLst>
          </p:cNvPr>
          <p:cNvSpPr/>
          <p:nvPr/>
        </p:nvSpPr>
        <p:spPr bwMode="white">
          <a:xfrm>
            <a:off x="7958085" y="4225118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FB0FF-1509-FDD6-0ECC-788105B42B2E}"/>
              </a:ext>
            </a:extLst>
          </p:cNvPr>
          <p:cNvSpPr/>
          <p:nvPr/>
        </p:nvSpPr>
        <p:spPr bwMode="white">
          <a:xfrm>
            <a:off x="8948312" y="4225118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0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C4C71-6B26-1A19-FB61-7E1C8CA1E4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F4D35-E1EA-C887-2BD7-DFE4814489D0}"/>
              </a:ext>
            </a:extLst>
          </p:cNvPr>
          <p:cNvSpPr/>
          <p:nvPr/>
        </p:nvSpPr>
        <p:spPr bwMode="white">
          <a:xfrm>
            <a:off x="4387556" y="4930844"/>
            <a:ext cx="42846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31596-578E-28F1-C7F8-C09DC5A68809}"/>
              </a:ext>
            </a:extLst>
          </p:cNvPr>
          <p:cNvSpPr/>
          <p:nvPr/>
        </p:nvSpPr>
        <p:spPr bwMode="white">
          <a:xfrm>
            <a:off x="4996926" y="4902256"/>
            <a:ext cx="361813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0AE72-7E48-A058-EA4C-9E3B154792A2}"/>
              </a:ext>
            </a:extLst>
          </p:cNvPr>
          <p:cNvSpPr/>
          <p:nvPr/>
        </p:nvSpPr>
        <p:spPr bwMode="white">
          <a:xfrm>
            <a:off x="5634861" y="4930844"/>
            <a:ext cx="238035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FFE80C-60D4-B7DE-21A5-F27BA3249CCB}"/>
              </a:ext>
            </a:extLst>
          </p:cNvPr>
          <p:cNvSpPr/>
          <p:nvPr/>
        </p:nvSpPr>
        <p:spPr bwMode="white">
          <a:xfrm>
            <a:off x="6529874" y="4930844"/>
            <a:ext cx="42846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47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A6BD7-2FF2-C011-17A2-9F8AD4319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9C0018-8FEC-D709-D02D-D0E29221D31B}"/>
              </a:ext>
            </a:extLst>
          </p:cNvPr>
          <p:cNvSpPr/>
          <p:nvPr/>
        </p:nvSpPr>
        <p:spPr bwMode="white">
          <a:xfrm>
            <a:off x="5910982" y="2179024"/>
            <a:ext cx="418942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1F29A8-D926-D7E5-D654-B7B635A0E57A}"/>
              </a:ext>
            </a:extLst>
          </p:cNvPr>
          <p:cNvSpPr/>
          <p:nvPr/>
        </p:nvSpPr>
        <p:spPr bwMode="white">
          <a:xfrm>
            <a:off x="7063073" y="2179024"/>
            <a:ext cx="418942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8363B-40CE-1BC2-E601-928EE8AFD817}"/>
              </a:ext>
            </a:extLst>
          </p:cNvPr>
          <p:cNvSpPr/>
          <p:nvPr/>
        </p:nvSpPr>
        <p:spPr bwMode="white">
          <a:xfrm>
            <a:off x="8043778" y="2179024"/>
            <a:ext cx="418942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A3B2C-F8AB-267B-5617-BFD3C74593C9}"/>
              </a:ext>
            </a:extLst>
          </p:cNvPr>
          <p:cNvSpPr/>
          <p:nvPr/>
        </p:nvSpPr>
        <p:spPr bwMode="white">
          <a:xfrm>
            <a:off x="4654156" y="3086298"/>
            <a:ext cx="428463" cy="26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ACDDE1-6D84-D0F9-8460-2CBBEE958E86}"/>
              </a:ext>
            </a:extLst>
          </p:cNvPr>
          <p:cNvSpPr/>
          <p:nvPr/>
        </p:nvSpPr>
        <p:spPr bwMode="white">
          <a:xfrm>
            <a:off x="5501561" y="3076748"/>
            <a:ext cx="409420" cy="2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E6B8AC-AEFB-7492-FF0F-8A0082C535B9}"/>
              </a:ext>
            </a:extLst>
          </p:cNvPr>
          <p:cNvSpPr/>
          <p:nvPr/>
        </p:nvSpPr>
        <p:spPr bwMode="white">
          <a:xfrm>
            <a:off x="6348967" y="3086298"/>
            <a:ext cx="599848" cy="26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CC8742-14C3-4F98-19E7-0BE406A19F39}"/>
              </a:ext>
            </a:extLst>
          </p:cNvPr>
          <p:cNvSpPr/>
          <p:nvPr/>
        </p:nvSpPr>
        <p:spPr bwMode="white">
          <a:xfrm>
            <a:off x="8148513" y="3038547"/>
            <a:ext cx="371334" cy="34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366411-1883-557F-5F6D-7E643D846FB4}"/>
              </a:ext>
            </a:extLst>
          </p:cNvPr>
          <p:cNvSpPr/>
          <p:nvPr/>
        </p:nvSpPr>
        <p:spPr bwMode="white">
          <a:xfrm>
            <a:off x="6539113" y="2151958"/>
            <a:ext cx="314770" cy="30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1BB0C64-28E4-3584-F27D-31F9CE0DFD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9"/>
          <a:stretch/>
        </p:blipFill>
        <p:spPr>
          <a:xfrm>
            <a:off x="360000" y="3686780"/>
            <a:ext cx="11340000" cy="255053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1A5837-0550-6BE0-996C-22737B9D39DA}"/>
              </a:ext>
            </a:extLst>
          </p:cNvPr>
          <p:cNvSpPr/>
          <p:nvPr/>
        </p:nvSpPr>
        <p:spPr bwMode="white">
          <a:xfrm>
            <a:off x="5701511" y="4888801"/>
            <a:ext cx="41894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046247-9757-6667-94C5-85AB8CCFACF4}"/>
              </a:ext>
            </a:extLst>
          </p:cNvPr>
          <p:cNvSpPr/>
          <p:nvPr/>
        </p:nvSpPr>
        <p:spPr bwMode="white">
          <a:xfrm>
            <a:off x="6310881" y="4984199"/>
            <a:ext cx="352292" cy="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EA361E-4D51-80EC-A925-49F447A7B86D}"/>
              </a:ext>
            </a:extLst>
          </p:cNvPr>
          <p:cNvSpPr/>
          <p:nvPr/>
        </p:nvSpPr>
        <p:spPr bwMode="white">
          <a:xfrm>
            <a:off x="6853602" y="4888801"/>
            <a:ext cx="41894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466663-3B23-E651-04EA-95417F728372}"/>
              </a:ext>
            </a:extLst>
          </p:cNvPr>
          <p:cNvSpPr/>
          <p:nvPr/>
        </p:nvSpPr>
        <p:spPr bwMode="white">
          <a:xfrm>
            <a:off x="7862871" y="4888801"/>
            <a:ext cx="39037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BCA2C8-8EDD-BE16-8378-77F890470FCC}"/>
              </a:ext>
            </a:extLst>
          </p:cNvPr>
          <p:cNvSpPr/>
          <p:nvPr/>
        </p:nvSpPr>
        <p:spPr bwMode="white">
          <a:xfrm>
            <a:off x="8805491" y="5680608"/>
            <a:ext cx="399899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2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29A1D-2C4E-2781-745C-C62AB24CB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01B5D-A8A2-3CE0-83EF-816DF7176248}"/>
              </a:ext>
            </a:extLst>
          </p:cNvPr>
          <p:cNvSpPr/>
          <p:nvPr/>
        </p:nvSpPr>
        <p:spPr bwMode="white">
          <a:xfrm>
            <a:off x="1083626" y="3970214"/>
            <a:ext cx="2656473" cy="4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F123C-1B8D-CC7E-D638-253079811023}"/>
              </a:ext>
            </a:extLst>
          </p:cNvPr>
          <p:cNvSpPr/>
          <p:nvPr/>
        </p:nvSpPr>
        <p:spPr bwMode="white">
          <a:xfrm>
            <a:off x="4111435" y="3750253"/>
            <a:ext cx="2656473" cy="71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7D04FE-7D52-ADB2-8442-DC1018901397}"/>
              </a:ext>
            </a:extLst>
          </p:cNvPr>
          <p:cNvSpPr/>
          <p:nvPr/>
        </p:nvSpPr>
        <p:spPr bwMode="white">
          <a:xfrm>
            <a:off x="7129722" y="3750253"/>
            <a:ext cx="1180654" cy="69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2A83C2-DFCA-CBFA-BBB5-9C24885DC198}"/>
              </a:ext>
            </a:extLst>
          </p:cNvPr>
          <p:cNvSpPr/>
          <p:nvPr/>
        </p:nvSpPr>
        <p:spPr bwMode="white">
          <a:xfrm>
            <a:off x="8976320" y="3861048"/>
            <a:ext cx="1180654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9DCEF8-D752-D428-54E2-CE7E0B5711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/>
        </p:blipFill>
        <p:spPr>
          <a:xfrm>
            <a:off x="767408" y="4581128"/>
            <a:ext cx="9217024" cy="182996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96342A-440C-B6FC-E18D-986A136B49C6}"/>
              </a:ext>
            </a:extLst>
          </p:cNvPr>
          <p:cNvSpPr/>
          <p:nvPr/>
        </p:nvSpPr>
        <p:spPr bwMode="white">
          <a:xfrm>
            <a:off x="767408" y="5229200"/>
            <a:ext cx="5328592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F3DA0D-2588-5C52-B1C3-E3088553ED0D}"/>
              </a:ext>
            </a:extLst>
          </p:cNvPr>
          <p:cNvSpPr/>
          <p:nvPr/>
        </p:nvSpPr>
        <p:spPr bwMode="white">
          <a:xfrm>
            <a:off x="1083626" y="5949280"/>
            <a:ext cx="3212173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781D61-F373-B6BE-D237-31C07FFE541B}"/>
              </a:ext>
            </a:extLst>
          </p:cNvPr>
          <p:cNvSpPr/>
          <p:nvPr/>
        </p:nvSpPr>
        <p:spPr bwMode="white">
          <a:xfrm>
            <a:off x="6275724" y="5229200"/>
            <a:ext cx="3492684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8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9667D-6D44-1E46-C515-ABAB77C74A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95D23-2416-029D-1FF4-7C97B6652CEE}"/>
              </a:ext>
            </a:extLst>
          </p:cNvPr>
          <p:cNvSpPr/>
          <p:nvPr/>
        </p:nvSpPr>
        <p:spPr bwMode="white">
          <a:xfrm>
            <a:off x="3730579" y="4263633"/>
            <a:ext cx="428463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9F9D1-38C5-6A48-E468-47365B7EB61E}"/>
              </a:ext>
            </a:extLst>
          </p:cNvPr>
          <p:cNvSpPr/>
          <p:nvPr/>
        </p:nvSpPr>
        <p:spPr bwMode="white">
          <a:xfrm>
            <a:off x="7701007" y="4263633"/>
            <a:ext cx="418942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79EF0-673B-6680-4554-9375FFF41B46}"/>
              </a:ext>
            </a:extLst>
          </p:cNvPr>
          <p:cNvSpPr/>
          <p:nvPr/>
        </p:nvSpPr>
        <p:spPr bwMode="white">
          <a:xfrm>
            <a:off x="1283576" y="5597641"/>
            <a:ext cx="2456523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09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C1924-27C5-0EDE-24DA-AA194D077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25D66-C739-314E-9222-E27CC6C0C33F}"/>
              </a:ext>
            </a:extLst>
          </p:cNvPr>
          <p:cNvSpPr/>
          <p:nvPr/>
        </p:nvSpPr>
        <p:spPr bwMode="white">
          <a:xfrm>
            <a:off x="8995919" y="2075108"/>
            <a:ext cx="418942" cy="25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27398-3E30-8E66-A9E8-92ACD6D6AA17}"/>
              </a:ext>
            </a:extLst>
          </p:cNvPr>
          <p:cNvSpPr/>
          <p:nvPr/>
        </p:nvSpPr>
        <p:spPr bwMode="white">
          <a:xfrm>
            <a:off x="7491536" y="2801898"/>
            <a:ext cx="418942" cy="25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B493896-B821-C569-C2F6-A440D40A8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911424" y="3356992"/>
            <a:ext cx="10344512" cy="299710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5F80FE-9F62-81BA-FA51-05FE11A23E71}"/>
              </a:ext>
            </a:extLst>
          </p:cNvPr>
          <p:cNvSpPr/>
          <p:nvPr/>
        </p:nvSpPr>
        <p:spPr bwMode="white">
          <a:xfrm>
            <a:off x="1387494" y="5895939"/>
            <a:ext cx="418942" cy="25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59E950-F642-EA54-7400-B43D46E3A21D}"/>
              </a:ext>
            </a:extLst>
          </p:cNvPr>
          <p:cNvSpPr/>
          <p:nvPr/>
        </p:nvSpPr>
        <p:spPr bwMode="white">
          <a:xfrm>
            <a:off x="2539585" y="5877272"/>
            <a:ext cx="428463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987AA6-ABDC-4E69-63B8-183E2C3A013B}"/>
              </a:ext>
            </a:extLst>
          </p:cNvPr>
          <p:cNvSpPr/>
          <p:nvPr/>
        </p:nvSpPr>
        <p:spPr bwMode="white">
          <a:xfrm>
            <a:off x="3529811" y="5886394"/>
            <a:ext cx="418942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D0E305-05D4-816E-622A-2AC49E710694}"/>
              </a:ext>
            </a:extLst>
          </p:cNvPr>
          <p:cNvSpPr/>
          <p:nvPr/>
        </p:nvSpPr>
        <p:spPr bwMode="white">
          <a:xfrm>
            <a:off x="4700945" y="5886394"/>
            <a:ext cx="428463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8FFBE8-AECA-4765-F94F-EBF2B9AD3BDA}"/>
              </a:ext>
            </a:extLst>
          </p:cNvPr>
          <p:cNvSpPr/>
          <p:nvPr/>
        </p:nvSpPr>
        <p:spPr bwMode="white">
          <a:xfrm>
            <a:off x="5853036" y="5877272"/>
            <a:ext cx="428463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2FCBA6-C799-B4A2-D8E7-1C15FFD42A28}"/>
              </a:ext>
            </a:extLst>
          </p:cNvPr>
          <p:cNvSpPr/>
          <p:nvPr/>
        </p:nvSpPr>
        <p:spPr bwMode="white">
          <a:xfrm>
            <a:off x="6843262" y="5886394"/>
            <a:ext cx="428463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007683-3982-37C5-5A6F-EF065383FD7E}"/>
              </a:ext>
            </a:extLst>
          </p:cNvPr>
          <p:cNvSpPr/>
          <p:nvPr/>
        </p:nvSpPr>
        <p:spPr bwMode="white">
          <a:xfrm>
            <a:off x="8404774" y="5886394"/>
            <a:ext cx="418942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47C475-13BB-AA90-5B35-2A2CA684EB73}"/>
              </a:ext>
            </a:extLst>
          </p:cNvPr>
          <p:cNvSpPr/>
          <p:nvPr/>
        </p:nvSpPr>
        <p:spPr bwMode="white">
          <a:xfrm>
            <a:off x="9385479" y="5886394"/>
            <a:ext cx="428463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79C235-95D2-3785-B52F-F4B66195B21C}"/>
              </a:ext>
            </a:extLst>
          </p:cNvPr>
          <p:cNvSpPr/>
          <p:nvPr/>
        </p:nvSpPr>
        <p:spPr bwMode="white">
          <a:xfrm>
            <a:off x="10375706" y="5886394"/>
            <a:ext cx="428463" cy="25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6314AD-6007-5884-7322-22973AC1BCC5}"/>
              </a:ext>
            </a:extLst>
          </p:cNvPr>
          <p:cNvSpPr/>
          <p:nvPr/>
        </p:nvSpPr>
        <p:spPr bwMode="white">
          <a:xfrm>
            <a:off x="1977821" y="5949281"/>
            <a:ext cx="380039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91E886-EA98-7D57-5EDF-30851017502F}"/>
              </a:ext>
            </a:extLst>
          </p:cNvPr>
          <p:cNvSpPr/>
          <p:nvPr/>
        </p:nvSpPr>
        <p:spPr bwMode="white">
          <a:xfrm>
            <a:off x="5348739" y="5860275"/>
            <a:ext cx="315213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5A334-EE97-F01B-9F97-1DA04CB3E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381F8-8A50-708A-A804-16A78A60FD36}"/>
              </a:ext>
            </a:extLst>
          </p:cNvPr>
          <p:cNvSpPr/>
          <p:nvPr/>
        </p:nvSpPr>
        <p:spPr bwMode="white">
          <a:xfrm>
            <a:off x="2035768" y="2243900"/>
            <a:ext cx="399899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266D20-504F-5AAF-47D1-1B3359831D48}"/>
              </a:ext>
            </a:extLst>
          </p:cNvPr>
          <p:cNvSpPr/>
          <p:nvPr/>
        </p:nvSpPr>
        <p:spPr bwMode="white">
          <a:xfrm>
            <a:off x="5682468" y="2243900"/>
            <a:ext cx="409420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C236EB-C725-8932-10D8-41CC6F95CBCB}"/>
              </a:ext>
            </a:extLst>
          </p:cNvPr>
          <p:cNvSpPr/>
          <p:nvPr/>
        </p:nvSpPr>
        <p:spPr bwMode="white">
          <a:xfrm>
            <a:off x="9186347" y="2276872"/>
            <a:ext cx="342770" cy="1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C22433-E696-4411-C104-EE52F503EA35}"/>
              </a:ext>
            </a:extLst>
          </p:cNvPr>
          <p:cNvSpPr/>
          <p:nvPr/>
        </p:nvSpPr>
        <p:spPr bwMode="white">
          <a:xfrm flipV="1">
            <a:off x="2064332" y="3155766"/>
            <a:ext cx="342770" cy="13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027738-15F7-F66C-D543-AF67628A2959}"/>
              </a:ext>
            </a:extLst>
          </p:cNvPr>
          <p:cNvSpPr/>
          <p:nvPr/>
        </p:nvSpPr>
        <p:spPr bwMode="white">
          <a:xfrm>
            <a:off x="5691989" y="3082696"/>
            <a:ext cx="399899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7BC1E1-CD6B-C1A8-BB15-7D80EBA039EE}"/>
              </a:ext>
            </a:extLst>
          </p:cNvPr>
          <p:cNvSpPr/>
          <p:nvPr/>
        </p:nvSpPr>
        <p:spPr bwMode="white">
          <a:xfrm>
            <a:off x="8967355" y="3082696"/>
            <a:ext cx="399899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7CB4E2-C456-C395-7231-1406765ED955}"/>
              </a:ext>
            </a:extLst>
          </p:cNvPr>
          <p:cNvSpPr/>
          <p:nvPr/>
        </p:nvSpPr>
        <p:spPr bwMode="white">
          <a:xfrm>
            <a:off x="1588261" y="5713467"/>
            <a:ext cx="418942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D529B8-D816-1F25-6937-054AD8C06A96}"/>
              </a:ext>
            </a:extLst>
          </p:cNvPr>
          <p:cNvSpPr/>
          <p:nvPr/>
        </p:nvSpPr>
        <p:spPr bwMode="white">
          <a:xfrm>
            <a:off x="5234962" y="5713467"/>
            <a:ext cx="428463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505ABA-0DDC-41BD-4494-D761B2BC95D4}"/>
              </a:ext>
            </a:extLst>
          </p:cNvPr>
          <p:cNvSpPr/>
          <p:nvPr/>
        </p:nvSpPr>
        <p:spPr bwMode="white">
          <a:xfrm>
            <a:off x="8710277" y="5713467"/>
            <a:ext cx="428463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9EAD54-6CBB-23F2-54DD-80A18DDB7AE6}"/>
              </a:ext>
            </a:extLst>
          </p:cNvPr>
          <p:cNvSpPr/>
          <p:nvPr/>
        </p:nvSpPr>
        <p:spPr bwMode="white">
          <a:xfrm>
            <a:off x="1271464" y="4869161"/>
            <a:ext cx="36004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A08537-FAEE-2CC4-A09D-A5E5946A75AE}"/>
              </a:ext>
            </a:extLst>
          </p:cNvPr>
          <p:cNvSpPr/>
          <p:nvPr/>
        </p:nvSpPr>
        <p:spPr bwMode="white">
          <a:xfrm>
            <a:off x="4943872" y="4869162"/>
            <a:ext cx="360041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9A2994-F163-AFAA-98DA-43876CDF74D4}"/>
              </a:ext>
            </a:extLst>
          </p:cNvPr>
          <p:cNvSpPr/>
          <p:nvPr/>
        </p:nvSpPr>
        <p:spPr bwMode="white">
          <a:xfrm>
            <a:off x="8444036" y="4755862"/>
            <a:ext cx="316260" cy="34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5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90E6C-A3A8-0FF7-B7A2-A18CAE93B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D0BA8-A6BA-5053-E4E1-2E8E809C2C0F}"/>
              </a:ext>
            </a:extLst>
          </p:cNvPr>
          <p:cNvSpPr/>
          <p:nvPr/>
        </p:nvSpPr>
        <p:spPr bwMode="white">
          <a:xfrm>
            <a:off x="3492544" y="2798223"/>
            <a:ext cx="218992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692ED-ADE8-1527-278E-C684F64ABD33}"/>
              </a:ext>
            </a:extLst>
          </p:cNvPr>
          <p:cNvSpPr/>
          <p:nvPr/>
        </p:nvSpPr>
        <p:spPr bwMode="white">
          <a:xfrm>
            <a:off x="5987153" y="2798223"/>
            <a:ext cx="399899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1CC365-EB8E-A375-641D-1A66C2F2ADB0}"/>
              </a:ext>
            </a:extLst>
          </p:cNvPr>
          <p:cNvSpPr/>
          <p:nvPr/>
        </p:nvSpPr>
        <p:spPr bwMode="white">
          <a:xfrm>
            <a:off x="7396322" y="2798223"/>
            <a:ext cx="380856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2A276-FB12-ECEA-9BAB-D2A98EABDAAC}"/>
              </a:ext>
            </a:extLst>
          </p:cNvPr>
          <p:cNvSpPr/>
          <p:nvPr/>
        </p:nvSpPr>
        <p:spPr bwMode="white">
          <a:xfrm>
            <a:off x="9386297" y="2798223"/>
            <a:ext cx="39037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AAA7E5-A174-63E4-AC3D-9C7CFB26BE63}"/>
              </a:ext>
            </a:extLst>
          </p:cNvPr>
          <p:cNvSpPr/>
          <p:nvPr/>
        </p:nvSpPr>
        <p:spPr bwMode="white">
          <a:xfrm>
            <a:off x="3549672" y="4353366"/>
            <a:ext cx="418942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C68687-D510-BBFE-9C5F-D55266FB4842}"/>
              </a:ext>
            </a:extLst>
          </p:cNvPr>
          <p:cNvSpPr/>
          <p:nvPr/>
        </p:nvSpPr>
        <p:spPr bwMode="white">
          <a:xfrm>
            <a:off x="6816080" y="4941168"/>
            <a:ext cx="720080" cy="49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8BBD0-CDC4-5A82-7DC0-1FDD671F98C0}"/>
              </a:ext>
            </a:extLst>
          </p:cNvPr>
          <p:cNvSpPr/>
          <p:nvPr/>
        </p:nvSpPr>
        <p:spPr bwMode="white">
          <a:xfrm>
            <a:off x="9485058" y="4845760"/>
            <a:ext cx="931421" cy="6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5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2370C-D1E1-619F-5297-EF7AE66E4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F602D-1E02-CBE9-54BD-E313341BF786}"/>
              </a:ext>
            </a:extLst>
          </p:cNvPr>
          <p:cNvSpPr/>
          <p:nvPr/>
        </p:nvSpPr>
        <p:spPr bwMode="white">
          <a:xfrm>
            <a:off x="6425138" y="1977201"/>
            <a:ext cx="418942" cy="3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D8137-C4B5-B178-3997-A3A84CC91C7A}"/>
              </a:ext>
            </a:extLst>
          </p:cNvPr>
          <p:cNvSpPr/>
          <p:nvPr/>
        </p:nvSpPr>
        <p:spPr bwMode="white">
          <a:xfrm>
            <a:off x="7862871" y="3340591"/>
            <a:ext cx="418942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7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2288F-C80F-35BD-DADC-C6F8ADEDC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2564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90B66-38DE-5E2A-4727-C4B7D43D9E11}"/>
              </a:ext>
            </a:extLst>
          </p:cNvPr>
          <p:cNvSpPr/>
          <p:nvPr/>
        </p:nvSpPr>
        <p:spPr bwMode="white">
          <a:xfrm>
            <a:off x="1127448" y="1844824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BAF9ED-4179-2AD9-ECC3-9327E46C0E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16387"/>
            <a:ext cx="11340000" cy="27809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0DD80-1913-A03A-C3D1-C63F89443713}"/>
              </a:ext>
            </a:extLst>
          </p:cNvPr>
          <p:cNvSpPr/>
          <p:nvPr/>
        </p:nvSpPr>
        <p:spPr bwMode="white">
          <a:xfrm>
            <a:off x="3935760" y="393305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9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70653-D1E1-CC48-5445-55FA970597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8DD9C-C40B-71AE-1227-2DB2579E43FA}"/>
              </a:ext>
            </a:extLst>
          </p:cNvPr>
          <p:cNvSpPr/>
          <p:nvPr/>
        </p:nvSpPr>
        <p:spPr bwMode="white">
          <a:xfrm>
            <a:off x="5879976" y="1224000"/>
            <a:ext cx="720080" cy="62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09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96C54-CC7F-D1A4-A119-6922E0B7B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1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F556E-5E27-4781-73BE-C13602217EB9}"/>
              </a:ext>
            </a:extLst>
          </p:cNvPr>
          <p:cNvSpPr/>
          <p:nvPr/>
        </p:nvSpPr>
        <p:spPr bwMode="white">
          <a:xfrm>
            <a:off x="2768916" y="2587225"/>
            <a:ext cx="418942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8B8E0-2442-0AC9-0ED3-966DE3C6D7B4}"/>
              </a:ext>
            </a:extLst>
          </p:cNvPr>
          <p:cNvSpPr/>
          <p:nvPr/>
        </p:nvSpPr>
        <p:spPr bwMode="white">
          <a:xfrm>
            <a:off x="5406347" y="2587225"/>
            <a:ext cx="428463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C89451-26C3-2660-EB35-0F9A1BBB7D6E}"/>
              </a:ext>
            </a:extLst>
          </p:cNvPr>
          <p:cNvSpPr/>
          <p:nvPr/>
        </p:nvSpPr>
        <p:spPr bwMode="white">
          <a:xfrm>
            <a:off x="8053299" y="2587225"/>
            <a:ext cx="418942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138EBE-D121-D048-3226-90EC81BC1511}"/>
              </a:ext>
            </a:extLst>
          </p:cNvPr>
          <p:cNvSpPr/>
          <p:nvPr/>
        </p:nvSpPr>
        <p:spPr bwMode="white">
          <a:xfrm>
            <a:off x="10690730" y="2587225"/>
            <a:ext cx="428463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2CA434-FD0E-3521-496D-93BA142E2E54}"/>
              </a:ext>
            </a:extLst>
          </p:cNvPr>
          <p:cNvSpPr/>
          <p:nvPr/>
        </p:nvSpPr>
        <p:spPr bwMode="white">
          <a:xfrm>
            <a:off x="2578488" y="3225940"/>
            <a:ext cx="418942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D77B30-05F6-01A4-FBFA-01DCBEFEB873}"/>
              </a:ext>
            </a:extLst>
          </p:cNvPr>
          <p:cNvSpPr/>
          <p:nvPr/>
        </p:nvSpPr>
        <p:spPr bwMode="white">
          <a:xfrm>
            <a:off x="5225440" y="3225940"/>
            <a:ext cx="418942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F829E5-A4EB-50D5-9F90-4AD36D6B4958}"/>
              </a:ext>
            </a:extLst>
          </p:cNvPr>
          <p:cNvSpPr/>
          <p:nvPr/>
        </p:nvSpPr>
        <p:spPr bwMode="white">
          <a:xfrm>
            <a:off x="7862871" y="3225940"/>
            <a:ext cx="418942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7EA139-17D0-1332-9FFE-0016EE5118A9}"/>
              </a:ext>
            </a:extLst>
          </p:cNvPr>
          <p:cNvSpPr/>
          <p:nvPr/>
        </p:nvSpPr>
        <p:spPr bwMode="white">
          <a:xfrm>
            <a:off x="10509822" y="3140968"/>
            <a:ext cx="792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7759F6-9B6D-2837-3AAF-4ED2F66FE6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6"/>
          <a:stretch/>
        </p:blipFill>
        <p:spPr>
          <a:xfrm>
            <a:off x="889853" y="3717032"/>
            <a:ext cx="10462731" cy="282419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B58076-45A3-2C58-CB37-E55E1A2911E6}"/>
              </a:ext>
            </a:extLst>
          </p:cNvPr>
          <p:cNvSpPr/>
          <p:nvPr/>
        </p:nvSpPr>
        <p:spPr bwMode="white">
          <a:xfrm>
            <a:off x="911564" y="5094417"/>
            <a:ext cx="2016084" cy="14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93FF91-957C-E023-3B16-E5AA8DDF400E}"/>
              </a:ext>
            </a:extLst>
          </p:cNvPr>
          <p:cNvSpPr/>
          <p:nvPr/>
        </p:nvSpPr>
        <p:spPr bwMode="white">
          <a:xfrm>
            <a:off x="2738376" y="4346214"/>
            <a:ext cx="792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F43B75-BFA9-B7BE-2159-48764BF49D63}"/>
              </a:ext>
            </a:extLst>
          </p:cNvPr>
          <p:cNvSpPr/>
          <p:nvPr/>
        </p:nvSpPr>
        <p:spPr bwMode="white">
          <a:xfrm>
            <a:off x="3791744" y="5094417"/>
            <a:ext cx="1728192" cy="14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FBE115-F57D-B8CB-E5AE-9DAA3A9C5BD3}"/>
              </a:ext>
            </a:extLst>
          </p:cNvPr>
          <p:cNvSpPr/>
          <p:nvPr/>
        </p:nvSpPr>
        <p:spPr bwMode="white">
          <a:xfrm>
            <a:off x="5352944" y="4346214"/>
            <a:ext cx="792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9F55E8-337B-8D27-61D0-BC316FE47374}"/>
              </a:ext>
            </a:extLst>
          </p:cNvPr>
          <p:cNvSpPr/>
          <p:nvPr/>
        </p:nvSpPr>
        <p:spPr bwMode="white">
          <a:xfrm>
            <a:off x="6384032" y="5094416"/>
            <a:ext cx="1897781" cy="14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BE8897-CDA7-E83B-EC9A-D68A3659FAA5}"/>
              </a:ext>
            </a:extLst>
          </p:cNvPr>
          <p:cNvSpPr/>
          <p:nvPr/>
        </p:nvSpPr>
        <p:spPr bwMode="white">
          <a:xfrm>
            <a:off x="7987794" y="4365104"/>
            <a:ext cx="792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71B534-9CB4-2FE0-0E9D-D27EA338F794}"/>
              </a:ext>
            </a:extLst>
          </p:cNvPr>
          <p:cNvSpPr/>
          <p:nvPr/>
        </p:nvSpPr>
        <p:spPr bwMode="white">
          <a:xfrm>
            <a:off x="9132786" y="5094416"/>
            <a:ext cx="1897781" cy="14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2E487B1-4747-D5C6-93E9-C4E231C280E7}"/>
              </a:ext>
            </a:extLst>
          </p:cNvPr>
          <p:cNvSpPr/>
          <p:nvPr/>
        </p:nvSpPr>
        <p:spPr bwMode="white">
          <a:xfrm>
            <a:off x="10704275" y="4330041"/>
            <a:ext cx="792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96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E9874-ECCA-2BC2-E29D-7BEA439E81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1879F-9B10-0BA4-5BAE-059D1D534E45}"/>
              </a:ext>
            </a:extLst>
          </p:cNvPr>
          <p:cNvSpPr/>
          <p:nvPr/>
        </p:nvSpPr>
        <p:spPr bwMode="white">
          <a:xfrm>
            <a:off x="2511838" y="2302079"/>
            <a:ext cx="228513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35B311-EA4F-B3BA-4DDC-3BD8F691FA94}"/>
              </a:ext>
            </a:extLst>
          </p:cNvPr>
          <p:cNvSpPr/>
          <p:nvPr/>
        </p:nvSpPr>
        <p:spPr bwMode="white">
          <a:xfrm>
            <a:off x="5158790" y="2292539"/>
            <a:ext cx="228513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032BD-34E0-A5ED-0F50-F19A5D865287}"/>
              </a:ext>
            </a:extLst>
          </p:cNvPr>
          <p:cNvSpPr/>
          <p:nvPr/>
        </p:nvSpPr>
        <p:spPr bwMode="white">
          <a:xfrm>
            <a:off x="8548413" y="2302079"/>
            <a:ext cx="238035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1E84E7-966A-7DA3-3B7C-E0880E5F9824}"/>
              </a:ext>
            </a:extLst>
          </p:cNvPr>
          <p:cNvSpPr/>
          <p:nvPr/>
        </p:nvSpPr>
        <p:spPr bwMode="white">
          <a:xfrm>
            <a:off x="1759647" y="3046240"/>
            <a:ext cx="228513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04862-A391-47FF-2590-1343DFBA0C02}"/>
              </a:ext>
            </a:extLst>
          </p:cNvPr>
          <p:cNvSpPr/>
          <p:nvPr/>
        </p:nvSpPr>
        <p:spPr bwMode="white">
          <a:xfrm>
            <a:off x="5910982" y="3055781"/>
            <a:ext cx="238035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76BA80-175D-93C6-ECE4-28E1B6CD6AB5}"/>
              </a:ext>
            </a:extLst>
          </p:cNvPr>
          <p:cNvSpPr/>
          <p:nvPr/>
        </p:nvSpPr>
        <p:spPr bwMode="white">
          <a:xfrm>
            <a:off x="9310125" y="3046240"/>
            <a:ext cx="228513" cy="2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2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2025-01-08T03:43:02Z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