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5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2" autoAdjust="0"/>
    <p:restoredTop sz="94660"/>
  </p:normalViewPr>
  <p:slideViewPr>
    <p:cSldViewPr showGuides="1">
      <p:cViewPr>
        <p:scale>
          <a:sx n="70" d="100"/>
          <a:sy n="70" d="100"/>
        </p:scale>
        <p:origin x="228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E1D9DB6-61E4-48FD-FC73-E35DFE91F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714" y="2895666"/>
            <a:ext cx="7228571" cy="10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DC17B-DD1E-1C8F-D010-176A66B3A3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03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C98836-395C-70B7-EC95-3709CCB26798}"/>
              </a:ext>
            </a:extLst>
          </p:cNvPr>
          <p:cNvSpPr/>
          <p:nvPr/>
        </p:nvSpPr>
        <p:spPr bwMode="white">
          <a:xfrm>
            <a:off x="3663929" y="3825912"/>
            <a:ext cx="399899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35C89F-EEC6-4E66-4366-D6D949A8D41D}"/>
              </a:ext>
            </a:extLst>
          </p:cNvPr>
          <p:cNvSpPr/>
          <p:nvPr/>
        </p:nvSpPr>
        <p:spPr bwMode="white">
          <a:xfrm>
            <a:off x="7377279" y="3825912"/>
            <a:ext cx="228513" cy="26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C09C39-644A-FBE4-0957-6E8DE9B35810}"/>
              </a:ext>
            </a:extLst>
          </p:cNvPr>
          <p:cNvSpPr/>
          <p:nvPr/>
        </p:nvSpPr>
        <p:spPr bwMode="white">
          <a:xfrm>
            <a:off x="8357984" y="3825912"/>
            <a:ext cx="238035" cy="26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DEF503-CF3A-FEF0-B0BC-8D4630456992}"/>
              </a:ext>
            </a:extLst>
          </p:cNvPr>
          <p:cNvSpPr/>
          <p:nvPr/>
        </p:nvSpPr>
        <p:spPr bwMode="white">
          <a:xfrm>
            <a:off x="9272040" y="3825912"/>
            <a:ext cx="409420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A192ED5-AEE6-A156-5A8A-37DE53B72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405" y="1938310"/>
            <a:ext cx="5141595" cy="141868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E5CE7A4-E50D-8BA1-8BBE-A248097F0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5067" y="1938310"/>
            <a:ext cx="4145430" cy="152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60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DDFDD-7E34-C857-777F-3DCFCCC442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36B017-662B-8424-3FAF-268A18A6D5B9}"/>
              </a:ext>
            </a:extLst>
          </p:cNvPr>
          <p:cNvSpPr/>
          <p:nvPr/>
        </p:nvSpPr>
        <p:spPr bwMode="white">
          <a:xfrm>
            <a:off x="1454962" y="4392353"/>
            <a:ext cx="228513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CE0E26-9A52-B928-9075-B5362993A3B5}"/>
              </a:ext>
            </a:extLst>
          </p:cNvPr>
          <p:cNvSpPr/>
          <p:nvPr/>
        </p:nvSpPr>
        <p:spPr bwMode="white">
          <a:xfrm>
            <a:off x="2597531" y="4392353"/>
            <a:ext cx="238035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69F209-97F6-4A8A-BCFD-92787BB9CB40}"/>
              </a:ext>
            </a:extLst>
          </p:cNvPr>
          <p:cNvSpPr/>
          <p:nvPr/>
        </p:nvSpPr>
        <p:spPr bwMode="white">
          <a:xfrm>
            <a:off x="3511586" y="4392353"/>
            <a:ext cx="409420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3FE74B-4150-EB4C-51BF-DB2ADE9EA412}"/>
              </a:ext>
            </a:extLst>
          </p:cNvPr>
          <p:cNvSpPr/>
          <p:nvPr/>
        </p:nvSpPr>
        <p:spPr bwMode="white">
          <a:xfrm>
            <a:off x="6387052" y="4354180"/>
            <a:ext cx="409420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F766D0-F54E-9F3C-4261-3F9EBCA43169}"/>
              </a:ext>
            </a:extLst>
          </p:cNvPr>
          <p:cNvSpPr/>
          <p:nvPr/>
        </p:nvSpPr>
        <p:spPr bwMode="white">
          <a:xfrm>
            <a:off x="6986901" y="4459155"/>
            <a:ext cx="352291" cy="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CE9690-6F60-D09E-D4E5-ECA88B8513BB}"/>
              </a:ext>
            </a:extLst>
          </p:cNvPr>
          <p:cNvSpPr/>
          <p:nvPr/>
        </p:nvSpPr>
        <p:spPr bwMode="white">
          <a:xfrm>
            <a:off x="7624836" y="4354180"/>
            <a:ext cx="228513" cy="2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ACDE9D-FDA6-75ED-AD59-C2655CED81B2}"/>
              </a:ext>
            </a:extLst>
          </p:cNvPr>
          <p:cNvSpPr/>
          <p:nvPr/>
        </p:nvSpPr>
        <p:spPr bwMode="white">
          <a:xfrm>
            <a:off x="8529370" y="4363723"/>
            <a:ext cx="399899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EC37F1A-4A10-C48A-A868-02B4CF749800}"/>
              </a:ext>
            </a:extLst>
          </p:cNvPr>
          <p:cNvSpPr/>
          <p:nvPr/>
        </p:nvSpPr>
        <p:spPr bwMode="white">
          <a:xfrm>
            <a:off x="1993352" y="4372282"/>
            <a:ext cx="318535" cy="35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00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9C40F-318E-E2BE-332A-3C7D212320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41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E3585A-9F5D-46CC-9273-B46D17D2F21B}"/>
              </a:ext>
            </a:extLst>
          </p:cNvPr>
          <p:cNvSpPr/>
          <p:nvPr/>
        </p:nvSpPr>
        <p:spPr bwMode="white">
          <a:xfrm>
            <a:off x="4863627" y="5420369"/>
            <a:ext cx="238035" cy="2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A5B4C0-85A9-EDB4-447D-DC0D1B4019BE}"/>
              </a:ext>
            </a:extLst>
          </p:cNvPr>
          <p:cNvSpPr/>
          <p:nvPr/>
        </p:nvSpPr>
        <p:spPr bwMode="white">
          <a:xfrm>
            <a:off x="5377783" y="5391757"/>
            <a:ext cx="361813" cy="29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AEAF5E-8414-3D43-9FCE-B8A7C533C390}"/>
              </a:ext>
            </a:extLst>
          </p:cNvPr>
          <p:cNvSpPr/>
          <p:nvPr/>
        </p:nvSpPr>
        <p:spPr bwMode="white">
          <a:xfrm>
            <a:off x="6015717" y="5420369"/>
            <a:ext cx="238035" cy="2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F689C3-26E3-6F95-349C-E82D1D29C5B2}"/>
              </a:ext>
            </a:extLst>
          </p:cNvPr>
          <p:cNvSpPr/>
          <p:nvPr/>
        </p:nvSpPr>
        <p:spPr bwMode="white">
          <a:xfrm>
            <a:off x="6929773" y="5420369"/>
            <a:ext cx="409420" cy="2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35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3430A-7C01-E7F5-58D0-97C8668DB8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13B7C4-29C2-E754-F813-FF3B61C4F923}"/>
              </a:ext>
            </a:extLst>
          </p:cNvPr>
          <p:cNvSpPr/>
          <p:nvPr/>
        </p:nvSpPr>
        <p:spPr bwMode="white">
          <a:xfrm>
            <a:off x="721813" y="4700294"/>
            <a:ext cx="2275617" cy="3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01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2209C-0D92-3E45-D49A-04A50620DE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39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A4E7F-2F16-FCCB-7C04-D4D35857A95F}"/>
              </a:ext>
            </a:extLst>
          </p:cNvPr>
          <p:cNvSpPr/>
          <p:nvPr/>
        </p:nvSpPr>
        <p:spPr bwMode="white">
          <a:xfrm>
            <a:off x="731335" y="2064421"/>
            <a:ext cx="2456523" cy="32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BCD78E-AFAA-59CF-D86B-BCF1D28D8A31}"/>
              </a:ext>
            </a:extLst>
          </p:cNvPr>
          <p:cNvSpPr/>
          <p:nvPr/>
        </p:nvSpPr>
        <p:spPr bwMode="white">
          <a:xfrm>
            <a:off x="740856" y="2771140"/>
            <a:ext cx="3199193" cy="35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988F6-5CD3-FF07-D36D-61438C9740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17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3BDF8-E6EC-B65B-88FB-F4F3C2C8CF3B}"/>
              </a:ext>
            </a:extLst>
          </p:cNvPr>
          <p:cNvSpPr/>
          <p:nvPr/>
        </p:nvSpPr>
        <p:spPr bwMode="white">
          <a:xfrm>
            <a:off x="2064332" y="2747950"/>
            <a:ext cx="3589571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33F4A0-CCFD-589B-BEE1-AD1834B74764}"/>
              </a:ext>
            </a:extLst>
          </p:cNvPr>
          <p:cNvSpPr/>
          <p:nvPr/>
        </p:nvSpPr>
        <p:spPr bwMode="white">
          <a:xfrm>
            <a:off x="2787959" y="3481351"/>
            <a:ext cx="2275617" cy="33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269164-84B4-509D-9E00-121C22E1F77E}"/>
              </a:ext>
            </a:extLst>
          </p:cNvPr>
          <p:cNvSpPr/>
          <p:nvPr/>
        </p:nvSpPr>
        <p:spPr bwMode="white">
          <a:xfrm>
            <a:off x="750377" y="4186179"/>
            <a:ext cx="2237531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03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1224B-5EC3-EFF7-D96C-65BE126C39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7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384F88-1289-D8AF-02AD-C271B6CE8584}"/>
              </a:ext>
            </a:extLst>
          </p:cNvPr>
          <p:cNvSpPr/>
          <p:nvPr/>
        </p:nvSpPr>
        <p:spPr bwMode="white">
          <a:xfrm>
            <a:off x="712292" y="3951269"/>
            <a:ext cx="2275617" cy="31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F13AB0-63A2-0C30-7454-4BACD7CFA6AC}"/>
              </a:ext>
            </a:extLst>
          </p:cNvPr>
          <p:cNvSpPr/>
          <p:nvPr/>
        </p:nvSpPr>
        <p:spPr bwMode="white">
          <a:xfrm>
            <a:off x="712292" y="4675998"/>
            <a:ext cx="2275617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92D13F-8559-C8F0-AEC1-161FCC4A94F3}"/>
              </a:ext>
            </a:extLst>
          </p:cNvPr>
          <p:cNvSpPr/>
          <p:nvPr/>
        </p:nvSpPr>
        <p:spPr bwMode="white">
          <a:xfrm>
            <a:off x="731335" y="5372120"/>
            <a:ext cx="5084433" cy="35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99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398E3-7596-2384-F5DF-ADB842135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A6439A-4CBA-7770-5BAA-C78BBE05F5EC}"/>
              </a:ext>
            </a:extLst>
          </p:cNvPr>
          <p:cNvSpPr/>
          <p:nvPr/>
        </p:nvSpPr>
        <p:spPr bwMode="white">
          <a:xfrm>
            <a:off x="1845340" y="3798145"/>
            <a:ext cx="409420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0CB29-9065-A8F0-0B83-04A1256DCADF}"/>
              </a:ext>
            </a:extLst>
          </p:cNvPr>
          <p:cNvSpPr/>
          <p:nvPr/>
        </p:nvSpPr>
        <p:spPr bwMode="white">
          <a:xfrm>
            <a:off x="4444685" y="3798145"/>
            <a:ext cx="409420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582FFD-30A7-F484-8766-A297113394F3}"/>
              </a:ext>
            </a:extLst>
          </p:cNvPr>
          <p:cNvSpPr/>
          <p:nvPr/>
        </p:nvSpPr>
        <p:spPr bwMode="white">
          <a:xfrm>
            <a:off x="7282065" y="3798145"/>
            <a:ext cx="418942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0A297C-6AD0-8D56-45F8-31EB8FDA3062}"/>
              </a:ext>
            </a:extLst>
          </p:cNvPr>
          <p:cNvSpPr/>
          <p:nvPr/>
        </p:nvSpPr>
        <p:spPr bwMode="white">
          <a:xfrm>
            <a:off x="10138488" y="3798145"/>
            <a:ext cx="409420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C4DA11-7EB1-8E8D-4610-9B497C333653}"/>
              </a:ext>
            </a:extLst>
          </p:cNvPr>
          <p:cNvSpPr/>
          <p:nvPr/>
        </p:nvSpPr>
        <p:spPr bwMode="white">
          <a:xfrm>
            <a:off x="3444937" y="4494118"/>
            <a:ext cx="209471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1FEC33-CFAF-B75F-6764-566EA39BEC04}"/>
              </a:ext>
            </a:extLst>
          </p:cNvPr>
          <p:cNvSpPr/>
          <p:nvPr/>
        </p:nvSpPr>
        <p:spPr bwMode="white">
          <a:xfrm>
            <a:off x="5882418" y="4494118"/>
            <a:ext cx="238035" cy="26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A5D338-C8AF-A820-E341-E027F9310DD7}"/>
              </a:ext>
            </a:extLst>
          </p:cNvPr>
          <p:cNvSpPr/>
          <p:nvPr/>
        </p:nvSpPr>
        <p:spPr bwMode="white">
          <a:xfrm>
            <a:off x="9586246" y="4494118"/>
            <a:ext cx="428463" cy="26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806FD-EBD9-3A3D-A025-2660319236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0A3B28-71B5-558C-A727-71C9D59474AD}"/>
              </a:ext>
            </a:extLst>
          </p:cNvPr>
          <p:cNvSpPr/>
          <p:nvPr/>
        </p:nvSpPr>
        <p:spPr bwMode="white">
          <a:xfrm>
            <a:off x="6815516" y="1386259"/>
            <a:ext cx="399899" cy="26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4F0F4F-16CD-9A44-3335-BC554E897CE2}"/>
              </a:ext>
            </a:extLst>
          </p:cNvPr>
          <p:cNvSpPr/>
          <p:nvPr/>
        </p:nvSpPr>
        <p:spPr bwMode="white">
          <a:xfrm>
            <a:off x="2435667" y="2092565"/>
            <a:ext cx="409420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641328-61D3-604A-77FB-30C927B63818}"/>
              </a:ext>
            </a:extLst>
          </p:cNvPr>
          <p:cNvSpPr/>
          <p:nvPr/>
        </p:nvSpPr>
        <p:spPr bwMode="white">
          <a:xfrm>
            <a:off x="4130478" y="2092565"/>
            <a:ext cx="409420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F6695E-032B-4D22-1113-B36DFC5CDA6A}"/>
              </a:ext>
            </a:extLst>
          </p:cNvPr>
          <p:cNvSpPr/>
          <p:nvPr/>
        </p:nvSpPr>
        <p:spPr bwMode="white">
          <a:xfrm>
            <a:off x="4416120" y="2789327"/>
            <a:ext cx="409420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DF7169-4C51-F2F0-E601-34458BE596D8}"/>
              </a:ext>
            </a:extLst>
          </p:cNvPr>
          <p:cNvSpPr/>
          <p:nvPr/>
        </p:nvSpPr>
        <p:spPr bwMode="white">
          <a:xfrm>
            <a:off x="9224433" y="2789327"/>
            <a:ext cx="409420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D9E5B6-193C-374F-C1BF-631E71E57D81}"/>
              </a:ext>
            </a:extLst>
          </p:cNvPr>
          <p:cNvSpPr/>
          <p:nvPr/>
        </p:nvSpPr>
        <p:spPr bwMode="white">
          <a:xfrm>
            <a:off x="921763" y="4383288"/>
            <a:ext cx="409420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35ADEE-6A62-221F-E24F-1C8AF0F3A5B0}"/>
              </a:ext>
            </a:extLst>
          </p:cNvPr>
          <p:cNvSpPr/>
          <p:nvPr/>
        </p:nvSpPr>
        <p:spPr bwMode="white">
          <a:xfrm>
            <a:off x="2435667" y="4383288"/>
            <a:ext cx="409420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04D845-5D25-CD56-D59A-075EC0B2F774}"/>
              </a:ext>
            </a:extLst>
          </p:cNvPr>
          <p:cNvSpPr/>
          <p:nvPr/>
        </p:nvSpPr>
        <p:spPr bwMode="white">
          <a:xfrm>
            <a:off x="5910982" y="4383288"/>
            <a:ext cx="228513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960C4A-D2CE-C94C-D459-84F58AEBECA2}"/>
              </a:ext>
            </a:extLst>
          </p:cNvPr>
          <p:cNvSpPr/>
          <p:nvPr/>
        </p:nvSpPr>
        <p:spPr bwMode="white">
          <a:xfrm>
            <a:off x="8100906" y="4383288"/>
            <a:ext cx="399899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1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E4210-A473-4005-B44D-5B2F50502B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39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D1F6F5-4AF6-12B3-08D6-7B10F1525529}"/>
              </a:ext>
            </a:extLst>
          </p:cNvPr>
          <p:cNvSpPr/>
          <p:nvPr/>
        </p:nvSpPr>
        <p:spPr bwMode="white">
          <a:xfrm>
            <a:off x="3787707" y="3075159"/>
            <a:ext cx="228513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E1C06-4427-B319-F90A-BEF21DF23FA8}"/>
              </a:ext>
            </a:extLst>
          </p:cNvPr>
          <p:cNvSpPr/>
          <p:nvPr/>
        </p:nvSpPr>
        <p:spPr bwMode="white">
          <a:xfrm>
            <a:off x="10214659" y="3075159"/>
            <a:ext cx="238035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7FA13D-FD54-50F8-C9F9-C7041DB5D16E}"/>
              </a:ext>
            </a:extLst>
          </p:cNvPr>
          <p:cNvSpPr/>
          <p:nvPr/>
        </p:nvSpPr>
        <p:spPr bwMode="white">
          <a:xfrm>
            <a:off x="4482770" y="3781271"/>
            <a:ext cx="238035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C93148-63BF-7826-FB78-0CF7A0DA1EAD}"/>
              </a:ext>
            </a:extLst>
          </p:cNvPr>
          <p:cNvSpPr/>
          <p:nvPr/>
        </p:nvSpPr>
        <p:spPr bwMode="white">
          <a:xfrm>
            <a:off x="1769168" y="5174412"/>
            <a:ext cx="428463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CDB7C2-4F59-6F17-B144-90CB79DCAAF8}"/>
              </a:ext>
            </a:extLst>
          </p:cNvPr>
          <p:cNvSpPr/>
          <p:nvPr/>
        </p:nvSpPr>
        <p:spPr bwMode="white">
          <a:xfrm>
            <a:off x="3530629" y="5174412"/>
            <a:ext cx="399899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5E604F-F30F-BE91-06C8-0FED6697F4E7}"/>
              </a:ext>
            </a:extLst>
          </p:cNvPr>
          <p:cNvSpPr/>
          <p:nvPr/>
        </p:nvSpPr>
        <p:spPr bwMode="white">
          <a:xfrm>
            <a:off x="5263526" y="5174412"/>
            <a:ext cx="409420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23308D-6BB3-D5CC-19B2-170CA0C3E4D5}"/>
              </a:ext>
            </a:extLst>
          </p:cNvPr>
          <p:cNvSpPr/>
          <p:nvPr/>
        </p:nvSpPr>
        <p:spPr bwMode="white">
          <a:xfrm>
            <a:off x="7005944" y="5174412"/>
            <a:ext cx="390377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9FD99D-A26A-AAF4-ABCC-688B21CFAB46}"/>
              </a:ext>
            </a:extLst>
          </p:cNvPr>
          <p:cNvSpPr/>
          <p:nvPr/>
        </p:nvSpPr>
        <p:spPr bwMode="white">
          <a:xfrm>
            <a:off x="8729319" y="5174412"/>
            <a:ext cx="228513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37512E-FFF4-B5AA-214F-05E9CEBA3D0B}"/>
              </a:ext>
            </a:extLst>
          </p:cNvPr>
          <p:cNvSpPr/>
          <p:nvPr/>
        </p:nvSpPr>
        <p:spPr bwMode="white">
          <a:xfrm>
            <a:off x="10271788" y="5174412"/>
            <a:ext cx="238035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9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7954E-6BF9-6664-9815-B5A87ED5EE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48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34DEA-468A-53E6-2A7B-0172DD2626D9}"/>
              </a:ext>
            </a:extLst>
          </p:cNvPr>
          <p:cNvSpPr/>
          <p:nvPr/>
        </p:nvSpPr>
        <p:spPr bwMode="white">
          <a:xfrm>
            <a:off x="1673954" y="2082121"/>
            <a:ext cx="409420" cy="25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93D9D0-FA12-4DD5-B196-D253ABFCA535}"/>
              </a:ext>
            </a:extLst>
          </p:cNvPr>
          <p:cNvSpPr/>
          <p:nvPr/>
        </p:nvSpPr>
        <p:spPr bwMode="white">
          <a:xfrm>
            <a:off x="10081360" y="2778152"/>
            <a:ext cx="399899" cy="25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83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DE26D-F867-C2F6-F20C-279857A070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3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FBA843-B037-80DE-21C3-E35493A6B88F}"/>
              </a:ext>
            </a:extLst>
          </p:cNvPr>
          <p:cNvSpPr/>
          <p:nvPr/>
        </p:nvSpPr>
        <p:spPr bwMode="white">
          <a:xfrm>
            <a:off x="2407103" y="2760025"/>
            <a:ext cx="409420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2F9BBE-E020-103F-B593-061B2B9F445C}"/>
              </a:ext>
            </a:extLst>
          </p:cNvPr>
          <p:cNvSpPr/>
          <p:nvPr/>
        </p:nvSpPr>
        <p:spPr bwMode="white">
          <a:xfrm>
            <a:off x="5054055" y="2760025"/>
            <a:ext cx="409420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161DE3-DDD7-078E-30DB-9B79D1C99317}"/>
              </a:ext>
            </a:extLst>
          </p:cNvPr>
          <p:cNvSpPr/>
          <p:nvPr/>
        </p:nvSpPr>
        <p:spPr bwMode="white">
          <a:xfrm>
            <a:off x="7691486" y="2760025"/>
            <a:ext cx="409420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CC8874-4685-B044-1143-F7119B4CBE7A}"/>
              </a:ext>
            </a:extLst>
          </p:cNvPr>
          <p:cNvSpPr/>
          <p:nvPr/>
        </p:nvSpPr>
        <p:spPr bwMode="white">
          <a:xfrm>
            <a:off x="10148010" y="2760025"/>
            <a:ext cx="390377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C435FB-BE2A-5922-CD8E-4355214C236C}"/>
              </a:ext>
            </a:extLst>
          </p:cNvPr>
          <p:cNvSpPr/>
          <p:nvPr/>
        </p:nvSpPr>
        <p:spPr bwMode="white">
          <a:xfrm>
            <a:off x="2597531" y="3466024"/>
            <a:ext cx="409420" cy="2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CFA9B2-3E8C-B747-67E0-2936E4F84902}"/>
              </a:ext>
            </a:extLst>
          </p:cNvPr>
          <p:cNvSpPr/>
          <p:nvPr/>
        </p:nvSpPr>
        <p:spPr bwMode="white">
          <a:xfrm>
            <a:off x="4863627" y="3466024"/>
            <a:ext cx="390377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FE3936-8EC6-39B6-7455-30DA2B867EBB}"/>
              </a:ext>
            </a:extLst>
          </p:cNvPr>
          <p:cNvSpPr/>
          <p:nvPr/>
        </p:nvSpPr>
        <p:spPr bwMode="white">
          <a:xfrm>
            <a:off x="7691486" y="3466024"/>
            <a:ext cx="409420" cy="2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41595B-0E3A-ECD2-AD44-D02F3BB90A88}"/>
              </a:ext>
            </a:extLst>
          </p:cNvPr>
          <p:cNvSpPr/>
          <p:nvPr/>
        </p:nvSpPr>
        <p:spPr bwMode="white">
          <a:xfrm>
            <a:off x="10509823" y="3466024"/>
            <a:ext cx="428463" cy="2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027E98-9D3F-08D6-29F9-08080C4B2D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/>
        </p:blipFill>
        <p:spPr>
          <a:xfrm>
            <a:off x="911424" y="4005064"/>
            <a:ext cx="10513168" cy="2521601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6C3863-239F-ED41-7467-A02F658267A2}"/>
              </a:ext>
            </a:extLst>
          </p:cNvPr>
          <p:cNvSpPr/>
          <p:nvPr/>
        </p:nvSpPr>
        <p:spPr bwMode="white">
          <a:xfrm>
            <a:off x="2240201" y="5034074"/>
            <a:ext cx="332237" cy="3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5E7614-6B8A-E25F-C4AC-E2DC303A708F}"/>
              </a:ext>
            </a:extLst>
          </p:cNvPr>
          <p:cNvSpPr/>
          <p:nvPr/>
        </p:nvSpPr>
        <p:spPr bwMode="white">
          <a:xfrm>
            <a:off x="2227654" y="5877272"/>
            <a:ext cx="35733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71AC9A4-4233-F21F-7353-6501C8369BF2}"/>
              </a:ext>
            </a:extLst>
          </p:cNvPr>
          <p:cNvSpPr/>
          <p:nvPr/>
        </p:nvSpPr>
        <p:spPr bwMode="white">
          <a:xfrm>
            <a:off x="5710391" y="5095633"/>
            <a:ext cx="357330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BFF1CD-72B6-BD56-E979-D6ADB7CA6D86}"/>
              </a:ext>
            </a:extLst>
          </p:cNvPr>
          <p:cNvSpPr/>
          <p:nvPr/>
        </p:nvSpPr>
        <p:spPr bwMode="white">
          <a:xfrm>
            <a:off x="5519936" y="5877273"/>
            <a:ext cx="35733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438BD60-F5F1-9C9B-33F3-4F4888A1CC6B}"/>
              </a:ext>
            </a:extLst>
          </p:cNvPr>
          <p:cNvSpPr/>
          <p:nvPr/>
        </p:nvSpPr>
        <p:spPr bwMode="white">
          <a:xfrm>
            <a:off x="9336360" y="5059629"/>
            <a:ext cx="35733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B62A7AB-54C4-480A-862C-0BCDF73235AD}"/>
              </a:ext>
            </a:extLst>
          </p:cNvPr>
          <p:cNvSpPr/>
          <p:nvPr/>
        </p:nvSpPr>
        <p:spPr bwMode="white">
          <a:xfrm>
            <a:off x="9353787" y="5877272"/>
            <a:ext cx="35733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10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F978D-C982-BA9E-6E7B-BA0568C029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93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94028-BDCE-6627-AC1C-E5F81EC73DC3}"/>
              </a:ext>
            </a:extLst>
          </p:cNvPr>
          <p:cNvSpPr/>
          <p:nvPr/>
        </p:nvSpPr>
        <p:spPr bwMode="white">
          <a:xfrm>
            <a:off x="1845340" y="2092167"/>
            <a:ext cx="238035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831C88-D20A-D27D-44A7-47676A081714}"/>
              </a:ext>
            </a:extLst>
          </p:cNvPr>
          <p:cNvSpPr/>
          <p:nvPr/>
        </p:nvSpPr>
        <p:spPr bwMode="white">
          <a:xfrm>
            <a:off x="4577984" y="2092167"/>
            <a:ext cx="409420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BBD204-3CBE-9ED7-4C19-508E31B7CE54}"/>
              </a:ext>
            </a:extLst>
          </p:cNvPr>
          <p:cNvSpPr/>
          <p:nvPr/>
        </p:nvSpPr>
        <p:spPr bwMode="white">
          <a:xfrm>
            <a:off x="8986397" y="2092167"/>
            <a:ext cx="418942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E6DEB0-C0A2-66ED-24B9-CBC594119422}"/>
              </a:ext>
            </a:extLst>
          </p:cNvPr>
          <p:cNvSpPr/>
          <p:nvPr/>
        </p:nvSpPr>
        <p:spPr bwMode="white">
          <a:xfrm>
            <a:off x="2045289" y="2798150"/>
            <a:ext cx="228513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3F050D-A4EB-4CA1-4195-37F98B703589}"/>
              </a:ext>
            </a:extLst>
          </p:cNvPr>
          <p:cNvSpPr/>
          <p:nvPr/>
        </p:nvSpPr>
        <p:spPr bwMode="white">
          <a:xfrm>
            <a:off x="4568463" y="2798150"/>
            <a:ext cx="228513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66DB43-5945-4B75-1138-1F5D056020B7}"/>
              </a:ext>
            </a:extLst>
          </p:cNvPr>
          <p:cNvSpPr/>
          <p:nvPr/>
        </p:nvSpPr>
        <p:spPr bwMode="white">
          <a:xfrm>
            <a:off x="9167304" y="2798150"/>
            <a:ext cx="238035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307789E-2CE5-7E84-E70A-B313F0DFA9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68277"/>
            <a:ext cx="11340000" cy="285301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BED52F-EC46-261B-4EF2-880A00F3FF9A}"/>
              </a:ext>
            </a:extLst>
          </p:cNvPr>
          <p:cNvSpPr/>
          <p:nvPr/>
        </p:nvSpPr>
        <p:spPr bwMode="white">
          <a:xfrm>
            <a:off x="5939546" y="3435448"/>
            <a:ext cx="2237531" cy="36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6BDCF8-79BD-31E8-A5E7-8DD7ACF42934}"/>
              </a:ext>
            </a:extLst>
          </p:cNvPr>
          <p:cNvSpPr/>
          <p:nvPr/>
        </p:nvSpPr>
        <p:spPr bwMode="white">
          <a:xfrm>
            <a:off x="931284" y="4465967"/>
            <a:ext cx="409420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72B6E0-8FB5-E900-EF0A-8D22A9FA5E59}"/>
              </a:ext>
            </a:extLst>
          </p:cNvPr>
          <p:cNvSpPr/>
          <p:nvPr/>
        </p:nvSpPr>
        <p:spPr bwMode="white">
          <a:xfrm>
            <a:off x="4854105" y="4465967"/>
            <a:ext cx="238035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CC939C-3F53-2701-04EB-C2F968F99B84}"/>
              </a:ext>
            </a:extLst>
          </p:cNvPr>
          <p:cNvSpPr/>
          <p:nvPr/>
        </p:nvSpPr>
        <p:spPr bwMode="white">
          <a:xfrm>
            <a:off x="8053299" y="4465967"/>
            <a:ext cx="409420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EB4766-3AF0-55FC-E774-FCDB3E349C3B}"/>
              </a:ext>
            </a:extLst>
          </p:cNvPr>
          <p:cNvSpPr/>
          <p:nvPr/>
        </p:nvSpPr>
        <p:spPr bwMode="white">
          <a:xfrm>
            <a:off x="1759647" y="5381984"/>
            <a:ext cx="238035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9E2F3A3-2716-095E-A124-1333A8284AA4}"/>
              </a:ext>
            </a:extLst>
          </p:cNvPr>
          <p:cNvSpPr/>
          <p:nvPr/>
        </p:nvSpPr>
        <p:spPr bwMode="white">
          <a:xfrm>
            <a:off x="4777934" y="5381984"/>
            <a:ext cx="409420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B1B4C87-0B0F-D385-FD67-E7C24EE61687}"/>
              </a:ext>
            </a:extLst>
          </p:cNvPr>
          <p:cNvSpPr/>
          <p:nvPr/>
        </p:nvSpPr>
        <p:spPr bwMode="white">
          <a:xfrm>
            <a:off x="8891183" y="5381984"/>
            <a:ext cx="228513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83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684A9-2299-959F-1815-EA9459F219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91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C174E7-39CA-6B33-7E07-0BCE031E0AF1}"/>
              </a:ext>
            </a:extLst>
          </p:cNvPr>
          <p:cNvSpPr/>
          <p:nvPr/>
        </p:nvSpPr>
        <p:spPr bwMode="white">
          <a:xfrm>
            <a:off x="1750125" y="3826104"/>
            <a:ext cx="952141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137F64-3F7B-E89A-F335-7300383F5957}"/>
              </a:ext>
            </a:extLst>
          </p:cNvPr>
          <p:cNvSpPr/>
          <p:nvPr/>
        </p:nvSpPr>
        <p:spPr bwMode="white">
          <a:xfrm>
            <a:off x="3549672" y="3797509"/>
            <a:ext cx="809319" cy="29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68815D-228B-2AB4-9A23-D9E386108EB2}"/>
              </a:ext>
            </a:extLst>
          </p:cNvPr>
          <p:cNvSpPr/>
          <p:nvPr/>
        </p:nvSpPr>
        <p:spPr bwMode="white">
          <a:xfrm>
            <a:off x="5292090" y="3797509"/>
            <a:ext cx="799798" cy="29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84770B-639F-79D8-22C1-6286DE2F11A5}"/>
              </a:ext>
            </a:extLst>
          </p:cNvPr>
          <p:cNvSpPr/>
          <p:nvPr/>
        </p:nvSpPr>
        <p:spPr bwMode="white">
          <a:xfrm>
            <a:off x="7034508" y="3797509"/>
            <a:ext cx="790277" cy="29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3725F0-D5B7-E11B-38E6-DB2FB7B3C9FE}"/>
              </a:ext>
            </a:extLst>
          </p:cNvPr>
          <p:cNvSpPr/>
          <p:nvPr/>
        </p:nvSpPr>
        <p:spPr bwMode="white">
          <a:xfrm>
            <a:off x="8700755" y="3826104"/>
            <a:ext cx="961662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05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D2D28-4B12-7C5B-A260-9A26230E43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46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388095F-88DC-2546-308A-8BA61A5A0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736519"/>
            <a:ext cx="1728192" cy="138496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1809A66-9D81-D367-2D22-2FEB20C2E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7494" y="2736519"/>
            <a:ext cx="1728192" cy="138496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B7AFDF9-099D-D375-9FDA-12BC69934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736519"/>
            <a:ext cx="1728192" cy="13849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4B23496-0C79-4048-4519-DFFFDF07D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6634" y="2736519"/>
            <a:ext cx="1728192" cy="138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0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2025-01-07T09:25:33Z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