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howGuides="1">
      <p:cViewPr>
        <p:scale>
          <a:sx n="59" d="100"/>
          <a:sy n="59" d="100"/>
        </p:scale>
        <p:origin x="822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0B27F5-21A0-63B8-FFEC-4CCDCBFD4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095" y="2890905"/>
            <a:ext cx="7323809" cy="10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CAE1F-4AD9-C35D-D0F0-BE1561C664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52F25-FAFD-EEEE-6CF7-377ADAF70424}"/>
              </a:ext>
            </a:extLst>
          </p:cNvPr>
          <p:cNvSpPr/>
          <p:nvPr/>
        </p:nvSpPr>
        <p:spPr bwMode="white">
          <a:xfrm>
            <a:off x="6215667" y="4099815"/>
            <a:ext cx="380856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ECD88-8970-1C84-528B-E75621BAF203}"/>
              </a:ext>
            </a:extLst>
          </p:cNvPr>
          <p:cNvSpPr/>
          <p:nvPr/>
        </p:nvSpPr>
        <p:spPr bwMode="white">
          <a:xfrm>
            <a:off x="9700503" y="4099815"/>
            <a:ext cx="399899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6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830B9-EEBD-180E-45B7-24662F67C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C825A-A09F-401F-838D-0F8E66AA8487}"/>
              </a:ext>
            </a:extLst>
          </p:cNvPr>
          <p:cNvSpPr/>
          <p:nvPr/>
        </p:nvSpPr>
        <p:spPr bwMode="white">
          <a:xfrm>
            <a:off x="5303912" y="148478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2B1723-7CC9-21CA-53DA-30C6CDB2F6F0}"/>
              </a:ext>
            </a:extLst>
          </p:cNvPr>
          <p:cNvSpPr/>
          <p:nvPr/>
        </p:nvSpPr>
        <p:spPr bwMode="white">
          <a:xfrm>
            <a:off x="3835314" y="2110967"/>
            <a:ext cx="342770" cy="6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AA6ACE-0518-25FA-17DA-F94363D0384A}"/>
              </a:ext>
            </a:extLst>
          </p:cNvPr>
          <p:cNvSpPr/>
          <p:nvPr/>
        </p:nvSpPr>
        <p:spPr bwMode="white">
          <a:xfrm>
            <a:off x="515842" y="2780928"/>
            <a:ext cx="205176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61D34A8-04D4-C492-8678-459CC73FF5E0}"/>
              </a:ext>
            </a:extLst>
          </p:cNvPr>
          <p:cNvSpPr/>
          <p:nvPr/>
        </p:nvSpPr>
        <p:spPr bwMode="white">
          <a:xfrm>
            <a:off x="4006698" y="2792434"/>
            <a:ext cx="2089301" cy="114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A3D28A-366E-C22A-66EF-26FB45DECF68}"/>
              </a:ext>
            </a:extLst>
          </p:cNvPr>
          <p:cNvSpPr/>
          <p:nvPr/>
        </p:nvSpPr>
        <p:spPr bwMode="white">
          <a:xfrm>
            <a:off x="7392144" y="2860935"/>
            <a:ext cx="2376264" cy="10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7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82E7A-9FC0-2E1E-4D0B-E9CFFC690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05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6BBD088-0213-BDF3-A5DA-53F5D1C52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16832"/>
            <a:ext cx="2448272" cy="14598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E7E52F2-D06C-E578-D4E5-0564D3BE5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916832"/>
            <a:ext cx="2448272" cy="14598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CCF3264-DD2B-D8F5-E468-679BF6493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100" y="1934647"/>
            <a:ext cx="2448272" cy="145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9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39BAE-2160-0476-D9F3-6E98C920D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7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C5BF7-4439-02F5-94CE-14A942CF9188}"/>
              </a:ext>
            </a:extLst>
          </p:cNvPr>
          <p:cNvSpPr/>
          <p:nvPr/>
        </p:nvSpPr>
        <p:spPr bwMode="white">
          <a:xfrm>
            <a:off x="3502065" y="4962911"/>
            <a:ext cx="399899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08F33-3B49-0F05-A413-203A4C5C1647}"/>
              </a:ext>
            </a:extLst>
          </p:cNvPr>
          <p:cNvSpPr/>
          <p:nvPr/>
        </p:nvSpPr>
        <p:spPr bwMode="white">
          <a:xfrm>
            <a:off x="4996926" y="4962911"/>
            <a:ext cx="418942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DEC654-3B38-1473-216D-9622DB73FB81}"/>
              </a:ext>
            </a:extLst>
          </p:cNvPr>
          <p:cNvSpPr/>
          <p:nvPr/>
        </p:nvSpPr>
        <p:spPr bwMode="white">
          <a:xfrm>
            <a:off x="6501309" y="4962911"/>
            <a:ext cx="428463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153FFE-2A5D-3E7E-D216-F84BFB1E4526}"/>
              </a:ext>
            </a:extLst>
          </p:cNvPr>
          <p:cNvSpPr/>
          <p:nvPr/>
        </p:nvSpPr>
        <p:spPr bwMode="white">
          <a:xfrm>
            <a:off x="8015214" y="4962911"/>
            <a:ext cx="418942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72BD5-4178-737D-F257-64177E7B421A}"/>
              </a:ext>
            </a:extLst>
          </p:cNvPr>
          <p:cNvSpPr/>
          <p:nvPr/>
        </p:nvSpPr>
        <p:spPr bwMode="white">
          <a:xfrm>
            <a:off x="9519596" y="4962911"/>
            <a:ext cx="428463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4BF7CD-CE30-2933-B2FE-35C660F62B3A}"/>
              </a:ext>
            </a:extLst>
          </p:cNvPr>
          <p:cNvSpPr/>
          <p:nvPr/>
        </p:nvSpPr>
        <p:spPr bwMode="white">
          <a:xfrm>
            <a:off x="3168816" y="5563808"/>
            <a:ext cx="1161612" cy="3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E92B29-337B-0A8F-5F17-4113A5D74ACE}"/>
              </a:ext>
            </a:extLst>
          </p:cNvPr>
          <p:cNvSpPr/>
          <p:nvPr/>
        </p:nvSpPr>
        <p:spPr bwMode="white">
          <a:xfrm>
            <a:off x="6415617" y="5582884"/>
            <a:ext cx="723627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58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5A444-ECC5-3AC1-CBE6-A246786675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360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A62A6-1CEE-DC3A-61B9-4ED236FC9AF6}"/>
              </a:ext>
            </a:extLst>
          </p:cNvPr>
          <p:cNvSpPr/>
          <p:nvPr/>
        </p:nvSpPr>
        <p:spPr bwMode="white">
          <a:xfrm>
            <a:off x="4368513" y="1994298"/>
            <a:ext cx="418942" cy="3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8679A0-5CDD-C6F5-7A04-979333091B43}"/>
              </a:ext>
            </a:extLst>
          </p:cNvPr>
          <p:cNvSpPr/>
          <p:nvPr/>
        </p:nvSpPr>
        <p:spPr bwMode="white">
          <a:xfrm>
            <a:off x="9176826" y="1994298"/>
            <a:ext cx="418942" cy="3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DA5059-7577-5D21-C991-2A5BFDAAED3C}"/>
              </a:ext>
            </a:extLst>
          </p:cNvPr>
          <p:cNvSpPr/>
          <p:nvPr/>
        </p:nvSpPr>
        <p:spPr bwMode="white">
          <a:xfrm>
            <a:off x="3578236" y="2911630"/>
            <a:ext cx="418942" cy="3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A0ABF2-1120-352E-887F-D39735037B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84" r="16399"/>
          <a:stretch/>
        </p:blipFill>
        <p:spPr>
          <a:xfrm>
            <a:off x="767408" y="6078835"/>
            <a:ext cx="9480416" cy="51851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7C2ED58-9E87-BCD0-5973-7F0613DC6C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r="16399" b="16815"/>
          <a:stretch/>
        </p:blipFill>
        <p:spPr>
          <a:xfrm>
            <a:off x="1703512" y="3456248"/>
            <a:ext cx="8544312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8A9B1-5DCB-C74D-5AE2-B44C22236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054514" cy="5416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6A75A-2A49-8BD7-AD9E-457E1C01C11E}"/>
              </a:ext>
            </a:extLst>
          </p:cNvPr>
          <p:cNvSpPr/>
          <p:nvPr/>
        </p:nvSpPr>
        <p:spPr bwMode="white">
          <a:xfrm>
            <a:off x="4943872" y="4869160"/>
            <a:ext cx="652518" cy="56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3EF03-B447-6B7B-7A8A-C42D42B27144}"/>
              </a:ext>
            </a:extLst>
          </p:cNvPr>
          <p:cNvSpPr/>
          <p:nvPr/>
        </p:nvSpPr>
        <p:spPr bwMode="white">
          <a:xfrm>
            <a:off x="1559496" y="5517232"/>
            <a:ext cx="574098" cy="56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72003-902B-D26D-6215-CBD3E86B552C}"/>
              </a:ext>
            </a:extLst>
          </p:cNvPr>
          <p:cNvSpPr/>
          <p:nvPr/>
        </p:nvSpPr>
        <p:spPr bwMode="white">
          <a:xfrm>
            <a:off x="4707968" y="5517232"/>
            <a:ext cx="471807" cy="56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94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93C5D-1EE2-20A1-7D56-518B7B410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81293" cy="22399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76B6A9-DFB6-B314-CE62-D53B543661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220502" y="3573016"/>
            <a:ext cx="5460288" cy="3021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ED582-93BB-AE75-B2EB-ACF79BA4F399}"/>
              </a:ext>
            </a:extLst>
          </p:cNvPr>
          <p:cNvSpPr/>
          <p:nvPr/>
        </p:nvSpPr>
        <p:spPr bwMode="white">
          <a:xfrm>
            <a:off x="6111102" y="6021288"/>
            <a:ext cx="921002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1BE34-3B1C-BB0E-B069-72CB887C93CC}"/>
              </a:ext>
            </a:extLst>
          </p:cNvPr>
          <p:cNvSpPr/>
          <p:nvPr/>
        </p:nvSpPr>
        <p:spPr bwMode="white">
          <a:xfrm>
            <a:off x="4295800" y="6021288"/>
            <a:ext cx="921002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9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F5B39-017F-4DE0-54E2-235AD07FDB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8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2AD0B9-ADBA-D2E9-ED9C-DDB3A1C44849}"/>
              </a:ext>
            </a:extLst>
          </p:cNvPr>
          <p:cNvSpPr/>
          <p:nvPr/>
        </p:nvSpPr>
        <p:spPr bwMode="white">
          <a:xfrm>
            <a:off x="6977380" y="3429000"/>
            <a:ext cx="120922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71AF6A-DEBC-C6D5-05D2-8EA6AFF85111}"/>
              </a:ext>
            </a:extLst>
          </p:cNvPr>
          <p:cNvSpPr/>
          <p:nvPr/>
        </p:nvSpPr>
        <p:spPr bwMode="white">
          <a:xfrm>
            <a:off x="4682720" y="4086668"/>
            <a:ext cx="418942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0D16B7D-4800-89CE-2E1B-DDD3C89EA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23296"/>
            <a:ext cx="2808312" cy="162538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242CC91-D45D-8CBB-5A18-705321D0D7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659" y="3173748"/>
            <a:ext cx="2422926" cy="1444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22ECD-28A8-754A-E167-72890EB8C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2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EF83D-EA75-CD1D-EF69-F08D7F4ED941}"/>
              </a:ext>
            </a:extLst>
          </p:cNvPr>
          <p:cNvSpPr/>
          <p:nvPr/>
        </p:nvSpPr>
        <p:spPr bwMode="white">
          <a:xfrm>
            <a:off x="6187103" y="1395741"/>
            <a:ext cx="418942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6751A6-324A-E10E-3C06-09774F0FD07F}"/>
              </a:ext>
            </a:extLst>
          </p:cNvPr>
          <p:cNvSpPr/>
          <p:nvPr/>
        </p:nvSpPr>
        <p:spPr bwMode="white">
          <a:xfrm>
            <a:off x="9690982" y="1395741"/>
            <a:ext cx="40942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0FAADB-B76E-A300-E56B-B49F2D2FE599}"/>
              </a:ext>
            </a:extLst>
          </p:cNvPr>
          <p:cNvSpPr/>
          <p:nvPr/>
        </p:nvSpPr>
        <p:spPr bwMode="white">
          <a:xfrm>
            <a:off x="3863879" y="2626555"/>
            <a:ext cx="361813" cy="2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328C1-5F1C-41AC-31FD-2057E3C695CE}"/>
              </a:ext>
            </a:extLst>
          </p:cNvPr>
          <p:cNvSpPr/>
          <p:nvPr/>
        </p:nvSpPr>
        <p:spPr bwMode="white">
          <a:xfrm>
            <a:off x="7120201" y="2626555"/>
            <a:ext cx="228513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FAB408-2602-4268-3205-D4AC512C4FD8}"/>
              </a:ext>
            </a:extLst>
          </p:cNvPr>
          <p:cNvSpPr/>
          <p:nvPr/>
        </p:nvSpPr>
        <p:spPr bwMode="white">
          <a:xfrm>
            <a:off x="8910226" y="2626555"/>
            <a:ext cx="361813" cy="2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536430-FD61-5787-A4B4-066557D231F2}"/>
              </a:ext>
            </a:extLst>
          </p:cNvPr>
          <p:cNvSpPr/>
          <p:nvPr/>
        </p:nvSpPr>
        <p:spPr bwMode="white">
          <a:xfrm>
            <a:off x="1302619" y="3208568"/>
            <a:ext cx="409420" cy="3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C909DF-31E1-0488-ADDA-3A981C8373D0}"/>
              </a:ext>
            </a:extLst>
          </p:cNvPr>
          <p:cNvSpPr/>
          <p:nvPr/>
        </p:nvSpPr>
        <p:spPr bwMode="white">
          <a:xfrm>
            <a:off x="4368514" y="3179944"/>
            <a:ext cx="575358" cy="35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33C676-5706-F295-04C7-EEC7CD2908EE}"/>
              </a:ext>
            </a:extLst>
          </p:cNvPr>
          <p:cNvSpPr/>
          <p:nvPr/>
        </p:nvSpPr>
        <p:spPr bwMode="white">
          <a:xfrm>
            <a:off x="6225188" y="3332603"/>
            <a:ext cx="361813" cy="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7B8322-CCA2-65DD-AD43-39DA3B7CF9E4}"/>
              </a:ext>
            </a:extLst>
          </p:cNvPr>
          <p:cNvSpPr/>
          <p:nvPr/>
        </p:nvSpPr>
        <p:spPr bwMode="white">
          <a:xfrm>
            <a:off x="3797229" y="4973688"/>
            <a:ext cx="399899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695270-782F-1C6F-6319-423716D4D8DF}"/>
              </a:ext>
            </a:extLst>
          </p:cNvPr>
          <p:cNvSpPr/>
          <p:nvPr/>
        </p:nvSpPr>
        <p:spPr bwMode="white">
          <a:xfrm>
            <a:off x="5082619" y="4973688"/>
            <a:ext cx="380856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6C3F7E-9807-F99B-2492-1C010E38B36F}"/>
              </a:ext>
            </a:extLst>
          </p:cNvPr>
          <p:cNvSpPr/>
          <p:nvPr/>
        </p:nvSpPr>
        <p:spPr bwMode="white">
          <a:xfrm>
            <a:off x="6282317" y="4973688"/>
            <a:ext cx="399899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461A78F-BD12-2BC7-27E7-4DB0C1A3228D}"/>
              </a:ext>
            </a:extLst>
          </p:cNvPr>
          <p:cNvSpPr/>
          <p:nvPr/>
        </p:nvSpPr>
        <p:spPr bwMode="white">
          <a:xfrm>
            <a:off x="7567707" y="4973688"/>
            <a:ext cx="399899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207F36A-A3BF-EFCF-7412-9EF4D0799BD3}"/>
              </a:ext>
            </a:extLst>
          </p:cNvPr>
          <p:cNvSpPr/>
          <p:nvPr/>
        </p:nvSpPr>
        <p:spPr bwMode="white">
          <a:xfrm>
            <a:off x="8767405" y="4973688"/>
            <a:ext cx="39037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361CFE-4B0F-5EF3-BD21-706535DF7D6F}"/>
              </a:ext>
            </a:extLst>
          </p:cNvPr>
          <p:cNvSpPr/>
          <p:nvPr/>
        </p:nvSpPr>
        <p:spPr bwMode="white">
          <a:xfrm>
            <a:off x="9984432" y="4973688"/>
            <a:ext cx="576064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6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37574-AAE0-0EBE-0F9B-1714AB3F96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6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EBE86-C885-6F8A-0A7F-9A063181FA6E}"/>
              </a:ext>
            </a:extLst>
          </p:cNvPr>
          <p:cNvSpPr/>
          <p:nvPr/>
        </p:nvSpPr>
        <p:spPr bwMode="white">
          <a:xfrm>
            <a:off x="1274055" y="2109747"/>
            <a:ext cx="409420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C4D06-2E2D-886D-E639-ABDA06F961FC}"/>
              </a:ext>
            </a:extLst>
          </p:cNvPr>
          <p:cNvSpPr/>
          <p:nvPr/>
        </p:nvSpPr>
        <p:spPr bwMode="white">
          <a:xfrm>
            <a:off x="3997178" y="2109747"/>
            <a:ext cx="390377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828AF1-6B79-3E95-1A08-FC270A63FBDC}"/>
              </a:ext>
            </a:extLst>
          </p:cNvPr>
          <p:cNvSpPr/>
          <p:nvPr/>
        </p:nvSpPr>
        <p:spPr bwMode="white">
          <a:xfrm>
            <a:off x="6510831" y="2109747"/>
            <a:ext cx="409420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9482A-941F-C64C-AA91-5B30379D4F4F}"/>
              </a:ext>
            </a:extLst>
          </p:cNvPr>
          <p:cNvSpPr/>
          <p:nvPr/>
        </p:nvSpPr>
        <p:spPr bwMode="white">
          <a:xfrm>
            <a:off x="9043526" y="2109747"/>
            <a:ext cx="399899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FCFFE9-E44A-D0BB-E882-A25080801E46}"/>
              </a:ext>
            </a:extLst>
          </p:cNvPr>
          <p:cNvSpPr/>
          <p:nvPr/>
        </p:nvSpPr>
        <p:spPr bwMode="white">
          <a:xfrm>
            <a:off x="2035768" y="3452655"/>
            <a:ext cx="428463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74B88D-0620-D8AC-8795-AD566881F71B}"/>
              </a:ext>
            </a:extLst>
          </p:cNvPr>
          <p:cNvSpPr/>
          <p:nvPr/>
        </p:nvSpPr>
        <p:spPr bwMode="white">
          <a:xfrm>
            <a:off x="2416624" y="5309869"/>
            <a:ext cx="418942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49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AD115-6D0B-E87E-F1DB-77C77FA5C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0F2623-8D57-5E8F-1C29-EB1546681E9F}"/>
              </a:ext>
            </a:extLst>
          </p:cNvPr>
          <p:cNvSpPr/>
          <p:nvPr/>
        </p:nvSpPr>
        <p:spPr bwMode="white">
          <a:xfrm>
            <a:off x="2159546" y="2072514"/>
            <a:ext cx="390377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9EEAC0-D3B6-8AB3-BD1B-884D7AAFE162}"/>
              </a:ext>
            </a:extLst>
          </p:cNvPr>
          <p:cNvSpPr/>
          <p:nvPr/>
        </p:nvSpPr>
        <p:spPr bwMode="white">
          <a:xfrm>
            <a:off x="5406347" y="2072514"/>
            <a:ext cx="380856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BE1B7C-7E2F-AF37-032B-EB12CE172587}"/>
              </a:ext>
            </a:extLst>
          </p:cNvPr>
          <p:cNvSpPr/>
          <p:nvPr/>
        </p:nvSpPr>
        <p:spPr bwMode="white">
          <a:xfrm>
            <a:off x="8634105" y="2072514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2B44A4-FAE8-60C6-2F07-F0F8BE924CDB}"/>
              </a:ext>
            </a:extLst>
          </p:cNvPr>
          <p:cNvSpPr/>
          <p:nvPr/>
        </p:nvSpPr>
        <p:spPr bwMode="white">
          <a:xfrm>
            <a:off x="9814760" y="2072514"/>
            <a:ext cx="390377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E4A066-0203-38D5-6CD6-033E9E9A140C}"/>
              </a:ext>
            </a:extLst>
          </p:cNvPr>
          <p:cNvSpPr/>
          <p:nvPr/>
        </p:nvSpPr>
        <p:spPr bwMode="white">
          <a:xfrm>
            <a:off x="1559697" y="2663614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64CB52-0FC3-4118-355B-B897F54F5184}"/>
              </a:ext>
            </a:extLst>
          </p:cNvPr>
          <p:cNvSpPr/>
          <p:nvPr/>
        </p:nvSpPr>
        <p:spPr bwMode="white">
          <a:xfrm>
            <a:off x="2740352" y="2663614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D1818E-2C16-976C-B194-20C6381321D4}"/>
              </a:ext>
            </a:extLst>
          </p:cNvPr>
          <p:cNvSpPr/>
          <p:nvPr/>
        </p:nvSpPr>
        <p:spPr bwMode="white">
          <a:xfrm>
            <a:off x="5406347" y="2663614"/>
            <a:ext cx="390377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68CC1C-D93C-96AC-EA5B-59648B8A4610}"/>
              </a:ext>
            </a:extLst>
          </p:cNvPr>
          <p:cNvSpPr/>
          <p:nvPr/>
        </p:nvSpPr>
        <p:spPr bwMode="white">
          <a:xfrm>
            <a:off x="5987153" y="2663614"/>
            <a:ext cx="380856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EA9BA3-7384-A093-68F1-6B9AF6337D69}"/>
              </a:ext>
            </a:extLst>
          </p:cNvPr>
          <p:cNvSpPr/>
          <p:nvPr/>
        </p:nvSpPr>
        <p:spPr bwMode="white">
          <a:xfrm>
            <a:off x="2159546" y="3254714"/>
            <a:ext cx="390377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A6E628-76B2-A283-DC68-8D8B043CC4B7}"/>
              </a:ext>
            </a:extLst>
          </p:cNvPr>
          <p:cNvSpPr/>
          <p:nvPr/>
        </p:nvSpPr>
        <p:spPr bwMode="white">
          <a:xfrm>
            <a:off x="5987153" y="3254714"/>
            <a:ext cx="380856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42DF23-B470-A5ED-7227-D5B01697D1F3}"/>
              </a:ext>
            </a:extLst>
          </p:cNvPr>
          <p:cNvSpPr/>
          <p:nvPr/>
        </p:nvSpPr>
        <p:spPr bwMode="white">
          <a:xfrm>
            <a:off x="6567959" y="3254714"/>
            <a:ext cx="399899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A5CEDE-76EA-7BF3-6459-4DDC4D660320}"/>
              </a:ext>
            </a:extLst>
          </p:cNvPr>
          <p:cNvSpPr/>
          <p:nvPr/>
        </p:nvSpPr>
        <p:spPr bwMode="white">
          <a:xfrm>
            <a:off x="8643627" y="3254714"/>
            <a:ext cx="390377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4A3F10-60D6-9C0A-A6B3-8040D60F4B22}"/>
              </a:ext>
            </a:extLst>
          </p:cNvPr>
          <p:cNvSpPr/>
          <p:nvPr/>
        </p:nvSpPr>
        <p:spPr bwMode="white">
          <a:xfrm>
            <a:off x="9814760" y="3254714"/>
            <a:ext cx="390377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31AA1C-1769-A4C9-FF19-8CCE2DC989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056"/>
            <a:ext cx="11340000" cy="131123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6D04E7-CA96-5B3D-A3CA-93623635615C}"/>
              </a:ext>
            </a:extLst>
          </p:cNvPr>
          <p:cNvSpPr/>
          <p:nvPr/>
        </p:nvSpPr>
        <p:spPr bwMode="white">
          <a:xfrm>
            <a:off x="1199456" y="4797152"/>
            <a:ext cx="418942" cy="44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D94704B-CC94-7B96-4FF5-836B22B6BB40}"/>
              </a:ext>
            </a:extLst>
          </p:cNvPr>
          <p:cNvSpPr/>
          <p:nvPr/>
        </p:nvSpPr>
        <p:spPr bwMode="white">
          <a:xfrm>
            <a:off x="6096000" y="4797152"/>
            <a:ext cx="720080" cy="44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933B0B-42D4-C2A4-2678-202AA1E061AB}"/>
              </a:ext>
            </a:extLst>
          </p:cNvPr>
          <p:cNvSpPr/>
          <p:nvPr/>
        </p:nvSpPr>
        <p:spPr bwMode="white">
          <a:xfrm>
            <a:off x="9696400" y="4797152"/>
            <a:ext cx="720080" cy="44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7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2B3DF-420E-5BAE-0583-0E356B78C9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3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EE11C-36E5-CDD8-4709-7AD1DBDA01B5}"/>
              </a:ext>
            </a:extLst>
          </p:cNvPr>
          <p:cNvSpPr/>
          <p:nvPr/>
        </p:nvSpPr>
        <p:spPr bwMode="white">
          <a:xfrm>
            <a:off x="6729823" y="1939779"/>
            <a:ext cx="418942" cy="36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F9931D-D15E-712D-31D9-D1B693181E9E}"/>
              </a:ext>
            </a:extLst>
          </p:cNvPr>
          <p:cNvSpPr/>
          <p:nvPr/>
        </p:nvSpPr>
        <p:spPr bwMode="white">
          <a:xfrm>
            <a:off x="5987153" y="3810348"/>
            <a:ext cx="409420" cy="36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26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02497-62FA-8A6B-1A6E-82404B7B1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0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5725B-7F2A-2746-55BA-68CD63D1AE73}"/>
              </a:ext>
            </a:extLst>
          </p:cNvPr>
          <p:cNvSpPr/>
          <p:nvPr/>
        </p:nvSpPr>
        <p:spPr bwMode="white">
          <a:xfrm>
            <a:off x="4799856" y="1224000"/>
            <a:ext cx="648072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B02D7-CF0C-FBBA-0620-5E863C056438}"/>
              </a:ext>
            </a:extLst>
          </p:cNvPr>
          <p:cNvSpPr/>
          <p:nvPr/>
        </p:nvSpPr>
        <p:spPr bwMode="white">
          <a:xfrm>
            <a:off x="1199456" y="429309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65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D81AB-820B-A444-2653-DC622684EE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8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9E22B-BE72-8E16-5F52-5C32279B7862}"/>
              </a:ext>
            </a:extLst>
          </p:cNvPr>
          <p:cNvSpPr/>
          <p:nvPr/>
        </p:nvSpPr>
        <p:spPr bwMode="white">
          <a:xfrm>
            <a:off x="5519936" y="1224000"/>
            <a:ext cx="720080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3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93FBE-5D24-FBAD-6D58-A04C6422AE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58"/>
          <a:stretch/>
        </p:blipFill>
        <p:spPr>
          <a:xfrm>
            <a:off x="360000" y="1224001"/>
            <a:ext cx="11340000" cy="54881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10AE5CE-F0AE-ACDD-929F-7B7475636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093" y="1772816"/>
            <a:ext cx="9999475" cy="424275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E880CCA-25FA-CF61-66E4-367A3813CC89}"/>
              </a:ext>
            </a:extLst>
          </p:cNvPr>
          <p:cNvCxnSpPr>
            <a:cxnSpLocks/>
          </p:cNvCxnSpPr>
          <p:nvPr/>
        </p:nvCxnSpPr>
        <p:spPr>
          <a:xfrm>
            <a:off x="2351584" y="3717032"/>
            <a:ext cx="4970125" cy="9361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E6545F1-A01F-D38B-88D2-0F7B4E5F1887}"/>
              </a:ext>
            </a:extLst>
          </p:cNvPr>
          <p:cNvCxnSpPr>
            <a:cxnSpLocks/>
          </p:cNvCxnSpPr>
          <p:nvPr/>
        </p:nvCxnSpPr>
        <p:spPr>
          <a:xfrm flipH="1">
            <a:off x="2999656" y="3717031"/>
            <a:ext cx="1851071" cy="93610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6AC81D9-1757-5035-3A43-0C369E9C4993}"/>
              </a:ext>
            </a:extLst>
          </p:cNvPr>
          <p:cNvCxnSpPr>
            <a:cxnSpLocks/>
          </p:cNvCxnSpPr>
          <p:nvPr/>
        </p:nvCxnSpPr>
        <p:spPr>
          <a:xfrm flipH="1">
            <a:off x="5159896" y="3727883"/>
            <a:ext cx="2161813" cy="92525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9D89089-7496-34AB-6B38-8F09904C9D5C}"/>
              </a:ext>
            </a:extLst>
          </p:cNvPr>
          <p:cNvCxnSpPr>
            <a:cxnSpLocks/>
          </p:cNvCxnSpPr>
          <p:nvPr/>
        </p:nvCxnSpPr>
        <p:spPr>
          <a:xfrm>
            <a:off x="10019021" y="3740193"/>
            <a:ext cx="0" cy="91294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54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2025-01-08T02:53:50Z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