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35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13" autoAdjust="0"/>
    <p:restoredTop sz="94660"/>
  </p:normalViewPr>
  <p:slideViewPr>
    <p:cSldViewPr showGuides="1">
      <p:cViewPr>
        <p:scale>
          <a:sx n="64" d="100"/>
          <a:sy n="64" d="100"/>
        </p:scale>
        <p:origin x="75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DE963E7-459C-FBBC-CBD0-95D0E78AC1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286" y="3038524"/>
            <a:ext cx="11971428" cy="7809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174AA9-F2CC-E984-E75A-B3B2D4FD6A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90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CAB0EB-1CE5-57E5-17FC-C8C9C729C19D}"/>
              </a:ext>
            </a:extLst>
          </p:cNvPr>
          <p:cNvSpPr/>
          <p:nvPr/>
        </p:nvSpPr>
        <p:spPr bwMode="white">
          <a:xfrm>
            <a:off x="3168815" y="1916832"/>
            <a:ext cx="62292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8BB6F6-BEDC-1573-5FF7-E708B3819AAC}"/>
              </a:ext>
            </a:extLst>
          </p:cNvPr>
          <p:cNvSpPr/>
          <p:nvPr/>
        </p:nvSpPr>
        <p:spPr bwMode="white">
          <a:xfrm>
            <a:off x="6384032" y="1916832"/>
            <a:ext cx="62292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2B71BC-CFB9-1151-937D-B873E9BD6EED}"/>
              </a:ext>
            </a:extLst>
          </p:cNvPr>
          <p:cNvSpPr/>
          <p:nvPr/>
        </p:nvSpPr>
        <p:spPr bwMode="white">
          <a:xfrm>
            <a:off x="4768413" y="6076778"/>
            <a:ext cx="409420" cy="26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256CA7-36E4-8755-03F2-35464731D3AB}"/>
              </a:ext>
            </a:extLst>
          </p:cNvPr>
          <p:cNvSpPr/>
          <p:nvPr/>
        </p:nvSpPr>
        <p:spPr bwMode="white">
          <a:xfrm>
            <a:off x="5358740" y="6181652"/>
            <a:ext cx="352292" cy="3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A181DF-4F37-6352-DEAE-94FA40BB1F09}"/>
              </a:ext>
            </a:extLst>
          </p:cNvPr>
          <p:cNvSpPr/>
          <p:nvPr/>
        </p:nvSpPr>
        <p:spPr bwMode="white">
          <a:xfrm>
            <a:off x="5987153" y="6076778"/>
            <a:ext cx="238035" cy="26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23F6F7-E8AA-2835-0C77-B0E776F18B1B}"/>
              </a:ext>
            </a:extLst>
          </p:cNvPr>
          <p:cNvSpPr/>
          <p:nvPr/>
        </p:nvSpPr>
        <p:spPr bwMode="white">
          <a:xfrm>
            <a:off x="6986901" y="6076778"/>
            <a:ext cx="238035" cy="26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056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2C7821-007C-B663-58DB-12F7AF5A43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7379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F5272D-2EAE-F7AB-21A3-392153FB91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38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6B8DCC-CA14-14C5-BE4E-CE302B20E75E}"/>
              </a:ext>
            </a:extLst>
          </p:cNvPr>
          <p:cNvSpPr/>
          <p:nvPr/>
        </p:nvSpPr>
        <p:spPr bwMode="white">
          <a:xfrm>
            <a:off x="4101914" y="2148665"/>
            <a:ext cx="361813" cy="266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3F931A-4439-6FA0-A675-7CE01FBA010B}"/>
              </a:ext>
            </a:extLst>
          </p:cNvPr>
          <p:cNvSpPr/>
          <p:nvPr/>
        </p:nvSpPr>
        <p:spPr bwMode="white">
          <a:xfrm>
            <a:off x="5330176" y="2148665"/>
            <a:ext cx="247556" cy="276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0AC71D-AA83-77F6-9D89-4B77544FFE13}"/>
              </a:ext>
            </a:extLst>
          </p:cNvPr>
          <p:cNvSpPr/>
          <p:nvPr/>
        </p:nvSpPr>
        <p:spPr bwMode="white">
          <a:xfrm>
            <a:off x="6310881" y="2148665"/>
            <a:ext cx="247556" cy="276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70E053-B3AD-0D08-12F8-7076F9C33CBA}"/>
              </a:ext>
            </a:extLst>
          </p:cNvPr>
          <p:cNvSpPr/>
          <p:nvPr/>
        </p:nvSpPr>
        <p:spPr bwMode="white">
          <a:xfrm>
            <a:off x="4101914" y="3816876"/>
            <a:ext cx="409420" cy="276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5BC144-08AF-AD2D-4FCA-BD3650204D23}"/>
              </a:ext>
            </a:extLst>
          </p:cNvPr>
          <p:cNvSpPr/>
          <p:nvPr/>
        </p:nvSpPr>
        <p:spPr bwMode="white">
          <a:xfrm>
            <a:off x="4692241" y="3921735"/>
            <a:ext cx="352292" cy="3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3B10B1-092D-C6DB-C632-E294A7028DD1}"/>
              </a:ext>
            </a:extLst>
          </p:cNvPr>
          <p:cNvSpPr/>
          <p:nvPr/>
        </p:nvSpPr>
        <p:spPr bwMode="white">
          <a:xfrm>
            <a:off x="5320654" y="3816876"/>
            <a:ext cx="238035" cy="266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8D454F7-13EB-33A3-3608-2001DD3FDEF5}"/>
              </a:ext>
            </a:extLst>
          </p:cNvPr>
          <p:cNvSpPr/>
          <p:nvPr/>
        </p:nvSpPr>
        <p:spPr bwMode="white">
          <a:xfrm>
            <a:off x="6310881" y="3816876"/>
            <a:ext cx="247556" cy="276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10885F9-7B88-15D2-E4AA-98EA81BD4CDD}"/>
              </a:ext>
            </a:extLst>
          </p:cNvPr>
          <p:cNvSpPr/>
          <p:nvPr/>
        </p:nvSpPr>
        <p:spPr bwMode="white">
          <a:xfrm>
            <a:off x="874156" y="5323032"/>
            <a:ext cx="4360806" cy="362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13E3BF5-F240-24C2-6041-E7C13FAB070E}"/>
              </a:ext>
            </a:extLst>
          </p:cNvPr>
          <p:cNvSpPr/>
          <p:nvPr/>
        </p:nvSpPr>
        <p:spPr bwMode="white">
          <a:xfrm>
            <a:off x="883677" y="6047512"/>
            <a:ext cx="2256574" cy="343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C00334E-C3F2-7B4C-2647-D7C1B57434FF}"/>
              </a:ext>
            </a:extLst>
          </p:cNvPr>
          <p:cNvSpPr/>
          <p:nvPr/>
        </p:nvSpPr>
        <p:spPr bwMode="white">
          <a:xfrm>
            <a:off x="4716046" y="2201095"/>
            <a:ext cx="328488" cy="14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520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6BBABB-F8D1-4AF0-A75E-3665EAF8F6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45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9DEF3E-EC09-10F9-739A-F511404FD2CB}"/>
              </a:ext>
            </a:extLst>
          </p:cNvPr>
          <p:cNvSpPr/>
          <p:nvPr/>
        </p:nvSpPr>
        <p:spPr bwMode="white">
          <a:xfrm>
            <a:off x="2035768" y="3234746"/>
            <a:ext cx="238035" cy="266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89BEC1-35BE-C6F9-C5E5-1F54C3410063}"/>
              </a:ext>
            </a:extLst>
          </p:cNvPr>
          <p:cNvSpPr/>
          <p:nvPr/>
        </p:nvSpPr>
        <p:spPr bwMode="white">
          <a:xfrm>
            <a:off x="4435163" y="3234746"/>
            <a:ext cx="238035" cy="266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DE4AC1-3CA7-860E-FC17-9F13744D1F19}"/>
              </a:ext>
            </a:extLst>
          </p:cNvPr>
          <p:cNvSpPr/>
          <p:nvPr/>
        </p:nvSpPr>
        <p:spPr bwMode="white">
          <a:xfrm>
            <a:off x="6634609" y="3234746"/>
            <a:ext cx="238035" cy="266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CD86EC-3D12-8A41-C827-B5BA34945AB7}"/>
              </a:ext>
            </a:extLst>
          </p:cNvPr>
          <p:cNvSpPr/>
          <p:nvPr/>
        </p:nvSpPr>
        <p:spPr bwMode="white">
          <a:xfrm>
            <a:off x="7634357" y="3234746"/>
            <a:ext cx="238035" cy="266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7430D1-E2A2-C7A4-11E4-6A45CA02E218}"/>
              </a:ext>
            </a:extLst>
          </p:cNvPr>
          <p:cNvSpPr/>
          <p:nvPr/>
        </p:nvSpPr>
        <p:spPr bwMode="white">
          <a:xfrm>
            <a:off x="2216675" y="4292533"/>
            <a:ext cx="238035" cy="266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3A2A979-BEF3-57F1-19AC-AEC7434772F7}"/>
              </a:ext>
            </a:extLst>
          </p:cNvPr>
          <p:cNvSpPr/>
          <p:nvPr/>
        </p:nvSpPr>
        <p:spPr bwMode="white">
          <a:xfrm>
            <a:off x="4244735" y="4283003"/>
            <a:ext cx="247556" cy="276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C9238DD-456E-2C3E-E184-C022A081D7C5}"/>
              </a:ext>
            </a:extLst>
          </p:cNvPr>
          <p:cNvSpPr/>
          <p:nvPr/>
        </p:nvSpPr>
        <p:spPr bwMode="white">
          <a:xfrm>
            <a:off x="5891939" y="4292533"/>
            <a:ext cx="238035" cy="266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2B4242F-469B-BC89-3919-E935C5E51A66}"/>
              </a:ext>
            </a:extLst>
          </p:cNvPr>
          <p:cNvSpPr/>
          <p:nvPr/>
        </p:nvSpPr>
        <p:spPr bwMode="white">
          <a:xfrm>
            <a:off x="7434408" y="4292533"/>
            <a:ext cx="238035" cy="266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CC15E7C-50CE-8904-6F95-92696F35C746}"/>
              </a:ext>
            </a:extLst>
          </p:cNvPr>
          <p:cNvSpPr/>
          <p:nvPr/>
        </p:nvSpPr>
        <p:spPr bwMode="white">
          <a:xfrm>
            <a:off x="8443677" y="4244885"/>
            <a:ext cx="2999244" cy="36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C57C4D-F07A-4BE8-1E6E-9E2A5570E6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84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13B18C-B074-E108-C7AC-4B6A13D2BA72}"/>
              </a:ext>
            </a:extLst>
          </p:cNvPr>
          <p:cNvSpPr/>
          <p:nvPr/>
        </p:nvSpPr>
        <p:spPr bwMode="white">
          <a:xfrm>
            <a:off x="4747998" y="2344879"/>
            <a:ext cx="390377" cy="276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B84A88-B273-5656-27E1-96EFB844E314}"/>
              </a:ext>
            </a:extLst>
          </p:cNvPr>
          <p:cNvSpPr/>
          <p:nvPr/>
        </p:nvSpPr>
        <p:spPr bwMode="white">
          <a:xfrm>
            <a:off x="1845340" y="3265431"/>
            <a:ext cx="390377" cy="286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79AB18-F534-729D-0B67-177DC080F988}"/>
              </a:ext>
            </a:extLst>
          </p:cNvPr>
          <p:cNvSpPr/>
          <p:nvPr/>
        </p:nvSpPr>
        <p:spPr bwMode="white">
          <a:xfrm>
            <a:off x="9148261" y="3274970"/>
            <a:ext cx="399899" cy="276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B4E9241-3D83-5AB0-0FD5-343428BDA5AC}"/>
              </a:ext>
            </a:extLst>
          </p:cNvPr>
          <p:cNvSpPr/>
          <p:nvPr/>
        </p:nvSpPr>
        <p:spPr bwMode="white">
          <a:xfrm>
            <a:off x="1650151" y="2420889"/>
            <a:ext cx="390377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CBCC62-6440-5950-2233-1045A26DFECB}"/>
              </a:ext>
            </a:extLst>
          </p:cNvPr>
          <p:cNvSpPr/>
          <p:nvPr/>
        </p:nvSpPr>
        <p:spPr bwMode="white">
          <a:xfrm>
            <a:off x="4943186" y="3342208"/>
            <a:ext cx="360726" cy="132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791EAA-56EC-AB5C-698B-3C6D122DE37F}"/>
              </a:ext>
            </a:extLst>
          </p:cNvPr>
          <p:cNvSpPr/>
          <p:nvPr/>
        </p:nvSpPr>
        <p:spPr bwMode="white">
          <a:xfrm>
            <a:off x="8976320" y="2420889"/>
            <a:ext cx="390377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CB94E0BA-339B-B214-A50E-65927E4514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92606"/>
            <a:ext cx="11340000" cy="2604746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8D17DA9-B538-D776-4824-8AE54EEB5A0A}"/>
              </a:ext>
            </a:extLst>
          </p:cNvPr>
          <p:cNvSpPr/>
          <p:nvPr/>
        </p:nvSpPr>
        <p:spPr bwMode="white">
          <a:xfrm>
            <a:off x="3235465" y="6196622"/>
            <a:ext cx="238035" cy="267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0C691E3-99D4-62BF-6954-E3EDB0A3F81D}"/>
              </a:ext>
            </a:extLst>
          </p:cNvPr>
          <p:cNvSpPr/>
          <p:nvPr/>
        </p:nvSpPr>
        <p:spPr bwMode="white">
          <a:xfrm>
            <a:off x="8081863" y="6196622"/>
            <a:ext cx="409420" cy="267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73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  <p:bldP spid="7" grpId="0" animBg="1"/>
      <p:bldP spid="8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30ED38-9F77-E8A0-B897-4203FF0569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59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FB0472-A1B1-16E1-CB8A-D33E97B8CC31}"/>
              </a:ext>
            </a:extLst>
          </p:cNvPr>
          <p:cNvSpPr/>
          <p:nvPr/>
        </p:nvSpPr>
        <p:spPr bwMode="white">
          <a:xfrm>
            <a:off x="921763" y="2235304"/>
            <a:ext cx="238035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53F36E-2FE0-4774-36E2-3E9EC7C07628}"/>
              </a:ext>
            </a:extLst>
          </p:cNvPr>
          <p:cNvSpPr/>
          <p:nvPr/>
        </p:nvSpPr>
        <p:spPr bwMode="white">
          <a:xfrm>
            <a:off x="1902468" y="2235304"/>
            <a:ext cx="238035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BCEAF0-E276-22D1-DA6D-B3BB5F4CE7B4}"/>
              </a:ext>
            </a:extLst>
          </p:cNvPr>
          <p:cNvSpPr/>
          <p:nvPr/>
        </p:nvSpPr>
        <p:spPr bwMode="white">
          <a:xfrm>
            <a:off x="2826045" y="2225763"/>
            <a:ext cx="399899" cy="276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452AC5-245A-CBBF-8CF7-48864D76D10C}"/>
              </a:ext>
            </a:extLst>
          </p:cNvPr>
          <p:cNvSpPr/>
          <p:nvPr/>
        </p:nvSpPr>
        <p:spPr bwMode="white">
          <a:xfrm>
            <a:off x="5758639" y="2235304"/>
            <a:ext cx="247556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278888-992B-DF21-9D45-6165FF946C37}"/>
              </a:ext>
            </a:extLst>
          </p:cNvPr>
          <p:cNvSpPr/>
          <p:nvPr/>
        </p:nvSpPr>
        <p:spPr bwMode="white">
          <a:xfrm>
            <a:off x="6758387" y="2235304"/>
            <a:ext cx="238035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1DF1BF-ABFE-C092-FB2A-1AFF0A8C92EF}"/>
              </a:ext>
            </a:extLst>
          </p:cNvPr>
          <p:cNvSpPr/>
          <p:nvPr/>
        </p:nvSpPr>
        <p:spPr bwMode="white">
          <a:xfrm>
            <a:off x="7672443" y="2225763"/>
            <a:ext cx="399899" cy="276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9703EF-AD14-9AF4-FE88-C12EC5228224}"/>
              </a:ext>
            </a:extLst>
          </p:cNvPr>
          <p:cNvSpPr/>
          <p:nvPr/>
        </p:nvSpPr>
        <p:spPr bwMode="white">
          <a:xfrm>
            <a:off x="855113" y="3284771"/>
            <a:ext cx="399899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45857E2-B3EB-971D-492C-3EEE9E3C3872}"/>
              </a:ext>
            </a:extLst>
          </p:cNvPr>
          <p:cNvSpPr/>
          <p:nvPr/>
        </p:nvSpPr>
        <p:spPr bwMode="white">
          <a:xfrm>
            <a:off x="1911989" y="3284771"/>
            <a:ext cx="238035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1E0927E-ECC9-D0CE-979B-3A0CC81EFED0}"/>
              </a:ext>
            </a:extLst>
          </p:cNvPr>
          <p:cNvSpPr/>
          <p:nvPr/>
        </p:nvSpPr>
        <p:spPr bwMode="white">
          <a:xfrm>
            <a:off x="2892695" y="3284771"/>
            <a:ext cx="238035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B4F7812-F039-2331-92E6-4A665A4D9125}"/>
              </a:ext>
            </a:extLst>
          </p:cNvPr>
          <p:cNvSpPr/>
          <p:nvPr/>
        </p:nvSpPr>
        <p:spPr bwMode="white">
          <a:xfrm>
            <a:off x="5701511" y="3284771"/>
            <a:ext cx="399899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79244CE-F0B5-8FB8-DA45-00EAD2024CA4}"/>
              </a:ext>
            </a:extLst>
          </p:cNvPr>
          <p:cNvSpPr/>
          <p:nvPr/>
        </p:nvSpPr>
        <p:spPr bwMode="white">
          <a:xfrm>
            <a:off x="6748866" y="3284771"/>
            <a:ext cx="238035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D66C3C6-2C6C-777B-CCF4-D3144DA9A16B}"/>
              </a:ext>
            </a:extLst>
          </p:cNvPr>
          <p:cNvSpPr/>
          <p:nvPr/>
        </p:nvSpPr>
        <p:spPr bwMode="white">
          <a:xfrm>
            <a:off x="7739093" y="3284771"/>
            <a:ext cx="238035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62FB4FA-3716-CCE2-13F2-5D1E32A0615F}"/>
              </a:ext>
            </a:extLst>
          </p:cNvPr>
          <p:cNvSpPr/>
          <p:nvPr/>
        </p:nvSpPr>
        <p:spPr bwMode="white">
          <a:xfrm>
            <a:off x="8177078" y="3246609"/>
            <a:ext cx="2237530" cy="353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143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075119-33E4-4A81-C0FB-F30C4FE25C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8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4B73F8-AD96-91EB-3129-2EAB83078EC5}"/>
              </a:ext>
            </a:extLst>
          </p:cNvPr>
          <p:cNvSpPr/>
          <p:nvPr/>
        </p:nvSpPr>
        <p:spPr bwMode="white">
          <a:xfrm>
            <a:off x="9336360" y="1988840"/>
            <a:ext cx="576063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4C4ABF-DC2E-C3C3-2FD0-7BF74A90678F}"/>
              </a:ext>
            </a:extLst>
          </p:cNvPr>
          <p:cNvSpPr/>
          <p:nvPr/>
        </p:nvSpPr>
        <p:spPr bwMode="white">
          <a:xfrm>
            <a:off x="1127448" y="4365104"/>
            <a:ext cx="576064" cy="53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579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1ADFF7-FB9E-328F-4F1E-682343EE9C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83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D9C83C-6BBC-5E04-6B20-D6B2161109DD}"/>
              </a:ext>
            </a:extLst>
          </p:cNvPr>
          <p:cNvSpPr/>
          <p:nvPr/>
        </p:nvSpPr>
        <p:spPr bwMode="white">
          <a:xfrm>
            <a:off x="2207153" y="2215005"/>
            <a:ext cx="247556" cy="276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2F08AB-21C0-2358-C116-7728149B4ED0}"/>
              </a:ext>
            </a:extLst>
          </p:cNvPr>
          <p:cNvSpPr/>
          <p:nvPr/>
        </p:nvSpPr>
        <p:spPr bwMode="white">
          <a:xfrm>
            <a:off x="5225440" y="2215005"/>
            <a:ext cx="238035" cy="276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E09D6F-E9BD-5924-6009-1A4C7212577B}"/>
              </a:ext>
            </a:extLst>
          </p:cNvPr>
          <p:cNvSpPr/>
          <p:nvPr/>
        </p:nvSpPr>
        <p:spPr bwMode="white">
          <a:xfrm>
            <a:off x="8243727" y="2215005"/>
            <a:ext cx="238035" cy="276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7EE949-90DD-50E7-9F78-F99FB55989D1}"/>
              </a:ext>
            </a:extLst>
          </p:cNvPr>
          <p:cNvSpPr/>
          <p:nvPr/>
        </p:nvSpPr>
        <p:spPr bwMode="white">
          <a:xfrm>
            <a:off x="11262015" y="2060848"/>
            <a:ext cx="437985" cy="43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4A0162-21A3-B4DD-1DF7-0AA1FE826340}"/>
              </a:ext>
            </a:extLst>
          </p:cNvPr>
          <p:cNvSpPr/>
          <p:nvPr/>
        </p:nvSpPr>
        <p:spPr bwMode="white">
          <a:xfrm>
            <a:off x="2207153" y="3120251"/>
            <a:ext cx="238035" cy="266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0CECBCE-B411-BF47-BF01-AD056F46C37B}"/>
              </a:ext>
            </a:extLst>
          </p:cNvPr>
          <p:cNvSpPr/>
          <p:nvPr/>
        </p:nvSpPr>
        <p:spPr bwMode="white">
          <a:xfrm>
            <a:off x="5225440" y="3120251"/>
            <a:ext cx="238035" cy="276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276A5A7-D386-29D6-FBB6-CF7BA5531968}"/>
              </a:ext>
            </a:extLst>
          </p:cNvPr>
          <p:cNvSpPr/>
          <p:nvPr/>
        </p:nvSpPr>
        <p:spPr bwMode="white">
          <a:xfrm>
            <a:off x="8234206" y="3120251"/>
            <a:ext cx="257078" cy="266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B984A2F-BB7C-25DE-623C-64F1184BFCDC}"/>
              </a:ext>
            </a:extLst>
          </p:cNvPr>
          <p:cNvSpPr/>
          <p:nvPr/>
        </p:nvSpPr>
        <p:spPr bwMode="white">
          <a:xfrm>
            <a:off x="11252493" y="3120251"/>
            <a:ext cx="238035" cy="266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7816AAC-E6C9-C9BE-193A-39871BC604FF}"/>
              </a:ext>
            </a:extLst>
          </p:cNvPr>
          <p:cNvSpPr/>
          <p:nvPr/>
        </p:nvSpPr>
        <p:spPr bwMode="white">
          <a:xfrm>
            <a:off x="2207153" y="4015968"/>
            <a:ext cx="238035" cy="276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14CF883-2D5F-0BB0-4AF1-A308C36E21FC}"/>
              </a:ext>
            </a:extLst>
          </p:cNvPr>
          <p:cNvSpPr/>
          <p:nvPr/>
        </p:nvSpPr>
        <p:spPr bwMode="white">
          <a:xfrm>
            <a:off x="5225440" y="4015968"/>
            <a:ext cx="238035" cy="276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0D35FCE-C40F-438D-A675-F588326EE8A3}"/>
              </a:ext>
            </a:extLst>
          </p:cNvPr>
          <p:cNvSpPr/>
          <p:nvPr/>
        </p:nvSpPr>
        <p:spPr bwMode="white">
          <a:xfrm>
            <a:off x="8243727" y="4015968"/>
            <a:ext cx="238035" cy="276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A792008-4E23-901F-40DA-2D36DB1F6079}"/>
              </a:ext>
            </a:extLst>
          </p:cNvPr>
          <p:cNvSpPr/>
          <p:nvPr/>
        </p:nvSpPr>
        <p:spPr bwMode="white">
          <a:xfrm>
            <a:off x="11252493" y="4015968"/>
            <a:ext cx="247556" cy="276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E644F45-244F-1A83-7E54-E1552C32357C}"/>
              </a:ext>
            </a:extLst>
          </p:cNvPr>
          <p:cNvSpPr/>
          <p:nvPr/>
        </p:nvSpPr>
        <p:spPr bwMode="white">
          <a:xfrm>
            <a:off x="2207152" y="4911686"/>
            <a:ext cx="360455" cy="390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8396735-10B4-813A-F11B-BD291831F27E}"/>
              </a:ext>
            </a:extLst>
          </p:cNvPr>
          <p:cNvSpPr/>
          <p:nvPr/>
        </p:nvSpPr>
        <p:spPr bwMode="white">
          <a:xfrm>
            <a:off x="5225440" y="4921214"/>
            <a:ext cx="238035" cy="266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931473F-CCD3-8F90-CCA0-783017BDF92A}"/>
              </a:ext>
            </a:extLst>
          </p:cNvPr>
          <p:cNvSpPr/>
          <p:nvPr/>
        </p:nvSpPr>
        <p:spPr bwMode="white">
          <a:xfrm>
            <a:off x="8234206" y="4921214"/>
            <a:ext cx="238035" cy="266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F507922-83CC-D893-16A2-9DCF3AB3E72B}"/>
              </a:ext>
            </a:extLst>
          </p:cNvPr>
          <p:cNvSpPr/>
          <p:nvPr/>
        </p:nvSpPr>
        <p:spPr bwMode="white">
          <a:xfrm>
            <a:off x="11252493" y="4797340"/>
            <a:ext cx="360454" cy="390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628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0261F2-FEC6-A0DF-DB14-415FE68804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45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A736BA-8698-B7A1-95DA-40934B98E867}"/>
              </a:ext>
            </a:extLst>
          </p:cNvPr>
          <p:cNvSpPr/>
          <p:nvPr/>
        </p:nvSpPr>
        <p:spPr bwMode="white">
          <a:xfrm>
            <a:off x="7424886" y="3253409"/>
            <a:ext cx="3446750" cy="533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C67C0D-7988-7279-F34D-4DBB45E5B51D}"/>
              </a:ext>
            </a:extLst>
          </p:cNvPr>
          <p:cNvSpPr/>
          <p:nvPr/>
        </p:nvSpPr>
        <p:spPr bwMode="white">
          <a:xfrm>
            <a:off x="1397833" y="3748852"/>
            <a:ext cx="418942" cy="27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1DB1F5-A657-51D2-3BBE-02F62F33A2B6}"/>
              </a:ext>
            </a:extLst>
          </p:cNvPr>
          <p:cNvSpPr/>
          <p:nvPr/>
        </p:nvSpPr>
        <p:spPr bwMode="white">
          <a:xfrm>
            <a:off x="2454710" y="3748852"/>
            <a:ext cx="238035" cy="27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CFEE65-8561-DB10-027A-E40B1A105AE6}"/>
              </a:ext>
            </a:extLst>
          </p:cNvPr>
          <p:cNvSpPr/>
          <p:nvPr/>
        </p:nvSpPr>
        <p:spPr bwMode="white">
          <a:xfrm>
            <a:off x="3444937" y="3748852"/>
            <a:ext cx="238035" cy="27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DA39DD-0326-2C97-6403-D18B1A7D9CB5}"/>
              </a:ext>
            </a:extLst>
          </p:cNvPr>
          <p:cNvSpPr/>
          <p:nvPr/>
        </p:nvSpPr>
        <p:spPr bwMode="white">
          <a:xfrm>
            <a:off x="1397833" y="4873125"/>
            <a:ext cx="418942" cy="266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668B9A-A85B-9867-A6D2-BC8638E6D563}"/>
              </a:ext>
            </a:extLst>
          </p:cNvPr>
          <p:cNvSpPr/>
          <p:nvPr/>
        </p:nvSpPr>
        <p:spPr bwMode="white">
          <a:xfrm>
            <a:off x="2454710" y="4873125"/>
            <a:ext cx="247556" cy="27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1A7CD37-B375-6530-B651-8777B5170A0F}"/>
              </a:ext>
            </a:extLst>
          </p:cNvPr>
          <p:cNvSpPr/>
          <p:nvPr/>
        </p:nvSpPr>
        <p:spPr bwMode="white">
          <a:xfrm>
            <a:off x="3435415" y="4873125"/>
            <a:ext cx="247556" cy="27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7CA81DC-9602-7D17-0C9D-61CF6EACBEA9}"/>
              </a:ext>
            </a:extLst>
          </p:cNvPr>
          <p:cNvSpPr/>
          <p:nvPr/>
        </p:nvSpPr>
        <p:spPr bwMode="white">
          <a:xfrm>
            <a:off x="9414861" y="4835014"/>
            <a:ext cx="238035" cy="27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920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7F302F-5B47-4E44-2C66-7253315065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428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FD2A21-F1EC-E8CD-DB88-942C13293CF3}"/>
              </a:ext>
            </a:extLst>
          </p:cNvPr>
          <p:cNvSpPr/>
          <p:nvPr/>
        </p:nvSpPr>
        <p:spPr bwMode="white">
          <a:xfrm>
            <a:off x="2807002" y="4043454"/>
            <a:ext cx="247556" cy="27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C3ADFA-F766-A428-E994-142F2B0504B4}"/>
              </a:ext>
            </a:extLst>
          </p:cNvPr>
          <p:cNvSpPr/>
          <p:nvPr/>
        </p:nvSpPr>
        <p:spPr bwMode="white">
          <a:xfrm>
            <a:off x="7977128" y="4043454"/>
            <a:ext cx="247556" cy="27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8C7DB19-8ABB-3661-60EA-5D52979441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136909"/>
            <a:ext cx="3672408" cy="145272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596B758A-2FC6-AF41-512B-1ABFAA0368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041" y="2136910"/>
            <a:ext cx="4320480" cy="1269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67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3F31FE-247D-7D8B-59E3-E8FDC37976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50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7DF1A6-D4A2-7CC7-4275-566B0795933E}"/>
              </a:ext>
            </a:extLst>
          </p:cNvPr>
          <p:cNvSpPr/>
          <p:nvPr/>
        </p:nvSpPr>
        <p:spPr bwMode="white">
          <a:xfrm>
            <a:off x="1416876" y="5333291"/>
            <a:ext cx="399899" cy="266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87170A-307C-CFCB-E91C-79C638AB13B8}"/>
              </a:ext>
            </a:extLst>
          </p:cNvPr>
          <p:cNvSpPr/>
          <p:nvPr/>
        </p:nvSpPr>
        <p:spPr bwMode="white">
          <a:xfrm>
            <a:off x="2473753" y="5333291"/>
            <a:ext cx="238035" cy="27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B46A59-60ED-57BA-42B4-9F53C679DC07}"/>
              </a:ext>
            </a:extLst>
          </p:cNvPr>
          <p:cNvSpPr/>
          <p:nvPr/>
        </p:nvSpPr>
        <p:spPr bwMode="white">
          <a:xfrm>
            <a:off x="3454458" y="5333291"/>
            <a:ext cx="238035" cy="266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7BE92B-7DBA-BC32-B9B3-7282BCA79DE3}"/>
              </a:ext>
            </a:extLst>
          </p:cNvPr>
          <p:cNvSpPr/>
          <p:nvPr/>
        </p:nvSpPr>
        <p:spPr bwMode="white">
          <a:xfrm>
            <a:off x="6510831" y="5333291"/>
            <a:ext cx="409420" cy="266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0DEB61-8CA5-F581-61BD-B363D9D95653}"/>
              </a:ext>
            </a:extLst>
          </p:cNvPr>
          <p:cNvSpPr/>
          <p:nvPr/>
        </p:nvSpPr>
        <p:spPr bwMode="white">
          <a:xfrm>
            <a:off x="7558186" y="5333291"/>
            <a:ext cx="247556" cy="27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784B5E4-94B1-8312-82D3-7A5C2B0C2216}"/>
              </a:ext>
            </a:extLst>
          </p:cNvPr>
          <p:cNvSpPr/>
          <p:nvPr/>
        </p:nvSpPr>
        <p:spPr bwMode="white">
          <a:xfrm>
            <a:off x="8548413" y="5333291"/>
            <a:ext cx="247556" cy="27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808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2025-01-08T09:06:00Z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