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1" d="100"/>
          <a:sy n="71" d="100"/>
        </p:scale>
        <p:origin x="588" y="-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7F713ED-7F46-63D3-EEBD-36166B810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619" y="3019476"/>
            <a:ext cx="6304762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E90B8-89FE-017D-61A2-401E48F156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09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73957B-6C79-5E2A-AAEB-A149E754BB69}"/>
              </a:ext>
            </a:extLst>
          </p:cNvPr>
          <p:cNvSpPr/>
          <p:nvPr/>
        </p:nvSpPr>
        <p:spPr bwMode="white">
          <a:xfrm>
            <a:off x="1340705" y="3205843"/>
            <a:ext cx="4132292" cy="32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7CD5D9-9AC3-25B8-E3E6-D123E41A9F5A}"/>
              </a:ext>
            </a:extLst>
          </p:cNvPr>
          <p:cNvSpPr/>
          <p:nvPr/>
        </p:nvSpPr>
        <p:spPr bwMode="white">
          <a:xfrm>
            <a:off x="6910730" y="3224899"/>
            <a:ext cx="1885239" cy="28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79E9B5-3305-AFAB-151F-84A1329B7B67}"/>
              </a:ext>
            </a:extLst>
          </p:cNvPr>
          <p:cNvSpPr/>
          <p:nvPr/>
        </p:nvSpPr>
        <p:spPr bwMode="white">
          <a:xfrm>
            <a:off x="1854861" y="3977619"/>
            <a:ext cx="218992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8103CC-2CF3-A9E3-B43E-685546B49FFB}"/>
              </a:ext>
            </a:extLst>
          </p:cNvPr>
          <p:cNvSpPr/>
          <p:nvPr/>
        </p:nvSpPr>
        <p:spPr bwMode="white">
          <a:xfrm>
            <a:off x="2302367" y="3939506"/>
            <a:ext cx="352292" cy="28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E3ADBC-56D6-130C-50BF-9EB8244585A3}"/>
              </a:ext>
            </a:extLst>
          </p:cNvPr>
          <p:cNvSpPr/>
          <p:nvPr/>
        </p:nvSpPr>
        <p:spPr bwMode="white">
          <a:xfrm>
            <a:off x="2873652" y="3977619"/>
            <a:ext cx="228513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A5C7F1-71B1-8B97-6F19-5910EAB83826}"/>
              </a:ext>
            </a:extLst>
          </p:cNvPr>
          <p:cNvSpPr/>
          <p:nvPr/>
        </p:nvSpPr>
        <p:spPr bwMode="white">
          <a:xfrm>
            <a:off x="3730579" y="3968091"/>
            <a:ext cx="371335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D67DA8-27C8-F338-5272-7E9AF5A53137}"/>
              </a:ext>
            </a:extLst>
          </p:cNvPr>
          <p:cNvSpPr/>
          <p:nvPr/>
        </p:nvSpPr>
        <p:spPr bwMode="white">
          <a:xfrm>
            <a:off x="7005944" y="3977619"/>
            <a:ext cx="371334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D7232D-6D00-3F6C-423B-87F715348E1D}"/>
              </a:ext>
            </a:extLst>
          </p:cNvPr>
          <p:cNvSpPr/>
          <p:nvPr/>
        </p:nvSpPr>
        <p:spPr bwMode="white">
          <a:xfrm>
            <a:off x="7529622" y="4063372"/>
            <a:ext cx="342770" cy="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B8B136-65F4-8969-2142-69B528D8B334}"/>
              </a:ext>
            </a:extLst>
          </p:cNvPr>
          <p:cNvSpPr/>
          <p:nvPr/>
        </p:nvSpPr>
        <p:spPr bwMode="white">
          <a:xfrm>
            <a:off x="8100906" y="3977619"/>
            <a:ext cx="218992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50336D-81C0-A653-CA35-A4C41B31A9B5}"/>
              </a:ext>
            </a:extLst>
          </p:cNvPr>
          <p:cNvSpPr/>
          <p:nvPr/>
        </p:nvSpPr>
        <p:spPr bwMode="white">
          <a:xfrm>
            <a:off x="9024483" y="3977619"/>
            <a:ext cx="228513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3237F-4056-8C8F-40E8-BC7405398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65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846A92-F9CE-9E79-05BD-29F190970F4F}"/>
              </a:ext>
            </a:extLst>
          </p:cNvPr>
          <p:cNvSpPr/>
          <p:nvPr/>
        </p:nvSpPr>
        <p:spPr bwMode="white">
          <a:xfrm>
            <a:off x="10281309" y="3170498"/>
            <a:ext cx="399899" cy="24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F6E94E-3F40-60B2-BD32-ECF75C3555A7}"/>
              </a:ext>
            </a:extLst>
          </p:cNvPr>
          <p:cNvSpPr/>
          <p:nvPr/>
        </p:nvSpPr>
        <p:spPr bwMode="white">
          <a:xfrm>
            <a:off x="7536160" y="3312495"/>
            <a:ext cx="1224136" cy="162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A8C2BB-57F7-ECD4-049B-48BE84BB25AF}"/>
              </a:ext>
            </a:extLst>
          </p:cNvPr>
          <p:cNvSpPr/>
          <p:nvPr/>
        </p:nvSpPr>
        <p:spPr bwMode="white">
          <a:xfrm>
            <a:off x="10281309" y="3971998"/>
            <a:ext cx="409420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A260F6-E71A-B77B-974F-68CECBB9AE92}"/>
              </a:ext>
            </a:extLst>
          </p:cNvPr>
          <p:cNvSpPr/>
          <p:nvPr/>
        </p:nvSpPr>
        <p:spPr bwMode="white">
          <a:xfrm>
            <a:off x="10300352" y="4773497"/>
            <a:ext cx="371335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9938FAA-F0EB-C761-1623-4F0B4ABEB429}"/>
              </a:ext>
            </a:extLst>
          </p:cNvPr>
          <p:cNvCxnSpPr>
            <a:cxnSpLocks/>
          </p:cNvCxnSpPr>
          <p:nvPr/>
        </p:nvCxnSpPr>
        <p:spPr>
          <a:xfrm>
            <a:off x="7557279" y="3312495"/>
            <a:ext cx="1203017" cy="162208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D5642B4-D631-6BE3-8F69-4221D9DE9689}"/>
              </a:ext>
            </a:extLst>
          </p:cNvPr>
          <p:cNvCxnSpPr>
            <a:cxnSpLocks/>
            <a:endCxn id="6" idx="3"/>
          </p:cNvCxnSpPr>
          <p:nvPr/>
        </p:nvCxnSpPr>
        <p:spPr>
          <a:xfrm>
            <a:off x="7557279" y="4097638"/>
            <a:ext cx="1203017" cy="2589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62B5D2B9-74F7-C72E-4809-00337954E578}"/>
              </a:ext>
            </a:extLst>
          </p:cNvPr>
          <p:cNvCxnSpPr>
            <a:cxnSpLocks/>
          </p:cNvCxnSpPr>
          <p:nvPr/>
        </p:nvCxnSpPr>
        <p:spPr>
          <a:xfrm flipV="1">
            <a:off x="7557279" y="3418581"/>
            <a:ext cx="1203017" cy="149008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117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6BB6C-B8C6-6AB8-24D5-31BA46C5C5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9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033782-955A-623D-A7A6-6C893B0D47C5}"/>
              </a:ext>
            </a:extLst>
          </p:cNvPr>
          <p:cNvSpPr/>
          <p:nvPr/>
        </p:nvSpPr>
        <p:spPr bwMode="white">
          <a:xfrm>
            <a:off x="1407355" y="4495935"/>
            <a:ext cx="409420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266B5B-22FC-5E21-04C2-DA5128E2DECB}"/>
              </a:ext>
            </a:extLst>
          </p:cNvPr>
          <p:cNvSpPr/>
          <p:nvPr/>
        </p:nvSpPr>
        <p:spPr bwMode="white">
          <a:xfrm>
            <a:off x="1950075" y="4467317"/>
            <a:ext cx="352292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5CADD1-BAA6-D6D6-9E70-91D95AFD771D}"/>
              </a:ext>
            </a:extLst>
          </p:cNvPr>
          <p:cNvSpPr/>
          <p:nvPr/>
        </p:nvSpPr>
        <p:spPr bwMode="white">
          <a:xfrm>
            <a:off x="2426146" y="4495935"/>
            <a:ext cx="409420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1651C6-B5D1-9D65-0E1A-9C298A712398}"/>
              </a:ext>
            </a:extLst>
          </p:cNvPr>
          <p:cNvSpPr/>
          <p:nvPr/>
        </p:nvSpPr>
        <p:spPr bwMode="white">
          <a:xfrm>
            <a:off x="3359244" y="4495935"/>
            <a:ext cx="399899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9DA91C-C878-46AF-32FC-89F60B684C71}"/>
              </a:ext>
            </a:extLst>
          </p:cNvPr>
          <p:cNvSpPr/>
          <p:nvPr/>
        </p:nvSpPr>
        <p:spPr bwMode="white">
          <a:xfrm>
            <a:off x="6558439" y="4495935"/>
            <a:ext cx="399900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091099-006C-E4A0-F2E5-CF8A066578FC}"/>
              </a:ext>
            </a:extLst>
          </p:cNvPr>
          <p:cNvSpPr/>
          <p:nvPr/>
        </p:nvSpPr>
        <p:spPr bwMode="white">
          <a:xfrm>
            <a:off x="7577229" y="4495935"/>
            <a:ext cx="399899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97C7F9-74A2-0ACB-6954-14F7775DD216}"/>
              </a:ext>
            </a:extLst>
          </p:cNvPr>
          <p:cNvSpPr/>
          <p:nvPr/>
        </p:nvSpPr>
        <p:spPr bwMode="white">
          <a:xfrm>
            <a:off x="8510327" y="4495935"/>
            <a:ext cx="399899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80BFC57-1F9D-8AA3-9348-460E60537C30}"/>
              </a:ext>
            </a:extLst>
          </p:cNvPr>
          <p:cNvSpPr/>
          <p:nvPr/>
        </p:nvSpPr>
        <p:spPr bwMode="white">
          <a:xfrm>
            <a:off x="7110680" y="4509120"/>
            <a:ext cx="352292" cy="22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37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CECB72-0083-5A25-7648-4254BB0052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06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C8FD5F-8815-1CC2-FB15-C9FADFC59E93}"/>
              </a:ext>
            </a:extLst>
          </p:cNvPr>
          <p:cNvSpPr/>
          <p:nvPr/>
        </p:nvSpPr>
        <p:spPr bwMode="white">
          <a:xfrm>
            <a:off x="839416" y="4149080"/>
            <a:ext cx="295232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592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2025-01-09T10:49:12Z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