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432" y="-3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FC1361-6163-3AE5-736E-F430F6C85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714" y="3029000"/>
            <a:ext cx="7028571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01A9F-C3B4-9CF6-CA11-FE386FB681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9809A3-7D69-F65C-0459-75B0F44DD3B3}"/>
              </a:ext>
            </a:extLst>
          </p:cNvPr>
          <p:cNvSpPr/>
          <p:nvPr/>
        </p:nvSpPr>
        <p:spPr bwMode="white">
          <a:xfrm>
            <a:off x="1474005" y="3658090"/>
            <a:ext cx="399899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73295C-8B8D-3848-A41E-E4336203DEBC}"/>
              </a:ext>
            </a:extLst>
          </p:cNvPr>
          <p:cNvSpPr/>
          <p:nvPr/>
        </p:nvSpPr>
        <p:spPr bwMode="white">
          <a:xfrm>
            <a:off x="2416624" y="3639000"/>
            <a:ext cx="390377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3E7A83-25EA-A0B4-1040-19248C9014F7}"/>
              </a:ext>
            </a:extLst>
          </p:cNvPr>
          <p:cNvSpPr/>
          <p:nvPr/>
        </p:nvSpPr>
        <p:spPr bwMode="white">
          <a:xfrm>
            <a:off x="3349722" y="3648545"/>
            <a:ext cx="380856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9D5288-2AB2-0663-4CB2-5BBD71100028}"/>
              </a:ext>
            </a:extLst>
          </p:cNvPr>
          <p:cNvSpPr/>
          <p:nvPr/>
        </p:nvSpPr>
        <p:spPr bwMode="white">
          <a:xfrm>
            <a:off x="4939798" y="3658090"/>
            <a:ext cx="399899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DA2BC5-960A-2108-63F3-80FFA3F5325D}"/>
              </a:ext>
            </a:extLst>
          </p:cNvPr>
          <p:cNvSpPr/>
          <p:nvPr/>
        </p:nvSpPr>
        <p:spPr bwMode="white">
          <a:xfrm>
            <a:off x="5891939" y="3639000"/>
            <a:ext cx="371335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E7564A-08A6-02A1-8160-11474A8D72AD}"/>
              </a:ext>
            </a:extLst>
          </p:cNvPr>
          <p:cNvSpPr/>
          <p:nvPr/>
        </p:nvSpPr>
        <p:spPr bwMode="white">
          <a:xfrm>
            <a:off x="6805994" y="3658090"/>
            <a:ext cx="399899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4221B3-F8CF-50CC-CCEB-AA2AEC346F65}"/>
              </a:ext>
            </a:extLst>
          </p:cNvPr>
          <p:cNvSpPr/>
          <p:nvPr/>
        </p:nvSpPr>
        <p:spPr bwMode="white">
          <a:xfrm>
            <a:off x="8405591" y="3648545"/>
            <a:ext cx="399899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6C994F-DFA8-13C9-CE92-84E1DF47663F}"/>
              </a:ext>
            </a:extLst>
          </p:cNvPr>
          <p:cNvSpPr/>
          <p:nvPr/>
        </p:nvSpPr>
        <p:spPr bwMode="white">
          <a:xfrm>
            <a:off x="9348211" y="3639000"/>
            <a:ext cx="390377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407CD2-08F0-E2BB-CAAD-5640D72D2533}"/>
              </a:ext>
            </a:extLst>
          </p:cNvPr>
          <p:cNvSpPr/>
          <p:nvPr/>
        </p:nvSpPr>
        <p:spPr bwMode="white">
          <a:xfrm>
            <a:off x="10290831" y="3648545"/>
            <a:ext cx="561762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DA841-704F-6067-8DB1-32631653A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8EF8DC-B6CC-A271-4F88-48C9706DDA47}"/>
              </a:ext>
            </a:extLst>
          </p:cNvPr>
          <p:cNvSpPr/>
          <p:nvPr/>
        </p:nvSpPr>
        <p:spPr bwMode="white">
          <a:xfrm>
            <a:off x="5101662" y="2130451"/>
            <a:ext cx="2827858" cy="34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428B83-CF71-5124-F192-867FC39B91CD}"/>
              </a:ext>
            </a:extLst>
          </p:cNvPr>
          <p:cNvSpPr/>
          <p:nvPr/>
        </p:nvSpPr>
        <p:spPr bwMode="white">
          <a:xfrm>
            <a:off x="2121460" y="2989195"/>
            <a:ext cx="399899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B71E62-3A40-78EA-3CCF-97E30D786AB6}"/>
              </a:ext>
            </a:extLst>
          </p:cNvPr>
          <p:cNvSpPr/>
          <p:nvPr/>
        </p:nvSpPr>
        <p:spPr bwMode="white">
          <a:xfrm>
            <a:off x="4644634" y="2989195"/>
            <a:ext cx="409420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245256-76AC-D085-9D8E-2E2B7320376B}"/>
              </a:ext>
            </a:extLst>
          </p:cNvPr>
          <p:cNvSpPr/>
          <p:nvPr/>
        </p:nvSpPr>
        <p:spPr bwMode="white">
          <a:xfrm>
            <a:off x="6329924" y="2989195"/>
            <a:ext cx="390377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B438F6-7C89-0950-A0C6-46054F01156E}"/>
              </a:ext>
            </a:extLst>
          </p:cNvPr>
          <p:cNvSpPr/>
          <p:nvPr/>
        </p:nvSpPr>
        <p:spPr bwMode="white">
          <a:xfrm>
            <a:off x="7996171" y="2989195"/>
            <a:ext cx="390377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7B653D-FBC6-F744-0467-91E3905939EF}"/>
              </a:ext>
            </a:extLst>
          </p:cNvPr>
          <p:cNvSpPr/>
          <p:nvPr/>
        </p:nvSpPr>
        <p:spPr bwMode="white">
          <a:xfrm>
            <a:off x="9986146" y="2989195"/>
            <a:ext cx="399899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3946B7-EDD2-6B2F-01D3-4AE29F5B7597}"/>
              </a:ext>
            </a:extLst>
          </p:cNvPr>
          <p:cNvSpPr/>
          <p:nvPr/>
        </p:nvSpPr>
        <p:spPr bwMode="white">
          <a:xfrm>
            <a:off x="1807254" y="4420434"/>
            <a:ext cx="380856" cy="25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8D5D8C-477F-2C13-5ED6-E38DABB8D7FB}"/>
              </a:ext>
            </a:extLst>
          </p:cNvPr>
          <p:cNvSpPr/>
          <p:nvPr/>
        </p:nvSpPr>
        <p:spPr bwMode="white">
          <a:xfrm>
            <a:off x="4901712" y="4420434"/>
            <a:ext cx="380856" cy="25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A251BD-D8F7-5008-174B-FC39EF0738B5}"/>
              </a:ext>
            </a:extLst>
          </p:cNvPr>
          <p:cNvSpPr/>
          <p:nvPr/>
        </p:nvSpPr>
        <p:spPr bwMode="white">
          <a:xfrm>
            <a:off x="6672695" y="4410893"/>
            <a:ext cx="371335" cy="26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43D07D-B18C-92B6-017B-B7805AD1696A}"/>
              </a:ext>
            </a:extLst>
          </p:cNvPr>
          <p:cNvSpPr/>
          <p:nvPr/>
        </p:nvSpPr>
        <p:spPr bwMode="white">
          <a:xfrm>
            <a:off x="9662418" y="4410893"/>
            <a:ext cx="371335" cy="26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46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19F73-3C6F-9ECC-9500-01B0E2CA07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6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B2F559-BA8C-C116-74BC-F88BABB87302}"/>
              </a:ext>
            </a:extLst>
          </p:cNvPr>
          <p:cNvSpPr/>
          <p:nvPr/>
        </p:nvSpPr>
        <p:spPr bwMode="white">
          <a:xfrm>
            <a:off x="7536160" y="2492896"/>
            <a:ext cx="2160240" cy="35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E03C1D-5A79-1669-921F-50089600CCED}"/>
              </a:ext>
            </a:extLst>
          </p:cNvPr>
          <p:cNvSpPr/>
          <p:nvPr/>
        </p:nvSpPr>
        <p:spPr bwMode="white">
          <a:xfrm>
            <a:off x="7533318" y="3582165"/>
            <a:ext cx="2160240" cy="35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22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B2993-B21E-279E-6270-D8EE9B8A2C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F212BD-4E3E-C0C0-3F92-B4C49ECB339E}"/>
              </a:ext>
            </a:extLst>
          </p:cNvPr>
          <p:cNvSpPr/>
          <p:nvPr/>
        </p:nvSpPr>
        <p:spPr bwMode="white">
          <a:xfrm>
            <a:off x="2279576" y="335699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78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D0CE1-2080-B5FC-B36F-5E04AC0B80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E5C9C9-6D5F-98EA-95B1-19C10E1C27DB}"/>
              </a:ext>
            </a:extLst>
          </p:cNvPr>
          <p:cNvSpPr/>
          <p:nvPr/>
        </p:nvSpPr>
        <p:spPr bwMode="white">
          <a:xfrm>
            <a:off x="8253249" y="2703545"/>
            <a:ext cx="685541" cy="27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573324-4023-6861-41F0-B50078DE3B68}"/>
              </a:ext>
            </a:extLst>
          </p:cNvPr>
          <p:cNvSpPr/>
          <p:nvPr/>
        </p:nvSpPr>
        <p:spPr bwMode="white">
          <a:xfrm>
            <a:off x="6939294" y="3009000"/>
            <a:ext cx="647455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63CC77-0173-4168-5DD1-4C5006ED6A97}"/>
              </a:ext>
            </a:extLst>
          </p:cNvPr>
          <p:cNvSpPr/>
          <p:nvPr/>
        </p:nvSpPr>
        <p:spPr bwMode="white">
          <a:xfrm>
            <a:off x="9548161" y="3247636"/>
            <a:ext cx="666498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58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2025-01-09T09:24:44Z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