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63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980E9F4-3BBD-478B-6279-A55E4BD5F5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3029000"/>
            <a:ext cx="11171428" cy="80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D77C7-D288-6E93-2155-BFEADE50BD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06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AF9094-1590-FB19-E433-F363B0EB33CA}"/>
              </a:ext>
            </a:extLst>
          </p:cNvPr>
          <p:cNvSpPr/>
          <p:nvPr/>
        </p:nvSpPr>
        <p:spPr bwMode="white">
          <a:xfrm>
            <a:off x="7215415" y="3290760"/>
            <a:ext cx="428463" cy="2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5DBBB5-5D8C-BDB4-A529-10291A1071A9}"/>
              </a:ext>
            </a:extLst>
          </p:cNvPr>
          <p:cNvSpPr/>
          <p:nvPr/>
        </p:nvSpPr>
        <p:spPr bwMode="white">
          <a:xfrm>
            <a:off x="8386549" y="3290760"/>
            <a:ext cx="399899" cy="28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7C2193-171E-B315-11BF-2A78F71534AC}"/>
              </a:ext>
            </a:extLst>
          </p:cNvPr>
          <p:cNvSpPr/>
          <p:nvPr/>
        </p:nvSpPr>
        <p:spPr bwMode="white">
          <a:xfrm>
            <a:off x="9376775" y="3290760"/>
            <a:ext cx="409420" cy="2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CEF345E-4733-CFA0-3E9F-4E3FFC1E33C7}"/>
              </a:ext>
            </a:extLst>
          </p:cNvPr>
          <p:cNvSpPr/>
          <p:nvPr/>
        </p:nvSpPr>
        <p:spPr bwMode="white">
          <a:xfrm>
            <a:off x="7821203" y="3356992"/>
            <a:ext cx="363029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D368F08-6665-E50A-97B5-489DF42B3D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23" b="85481"/>
          <a:stretch/>
        </p:blipFill>
        <p:spPr>
          <a:xfrm>
            <a:off x="360000" y="5733256"/>
            <a:ext cx="11340000" cy="457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734F45-C3AC-1AD9-914C-AF3C2987A7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57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0BA0DC-A5E8-D947-5AA8-45884106B57F}"/>
              </a:ext>
            </a:extLst>
          </p:cNvPr>
          <p:cNvSpPr/>
          <p:nvPr/>
        </p:nvSpPr>
        <p:spPr bwMode="white">
          <a:xfrm>
            <a:off x="1378790" y="2662619"/>
            <a:ext cx="409420" cy="2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FEDCDA-F5FB-BE9C-9D0F-D2EC5931CF05}"/>
              </a:ext>
            </a:extLst>
          </p:cNvPr>
          <p:cNvSpPr/>
          <p:nvPr/>
        </p:nvSpPr>
        <p:spPr bwMode="white">
          <a:xfrm>
            <a:off x="1959596" y="2643565"/>
            <a:ext cx="371335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A7A9A5-2A76-4327-899E-028512450387}"/>
              </a:ext>
            </a:extLst>
          </p:cNvPr>
          <p:cNvSpPr/>
          <p:nvPr/>
        </p:nvSpPr>
        <p:spPr bwMode="white">
          <a:xfrm>
            <a:off x="2597531" y="2662619"/>
            <a:ext cx="238035" cy="2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D0EA2B-4AAA-D68F-CEE0-968989A5DA57}"/>
              </a:ext>
            </a:extLst>
          </p:cNvPr>
          <p:cNvSpPr/>
          <p:nvPr/>
        </p:nvSpPr>
        <p:spPr bwMode="white">
          <a:xfrm>
            <a:off x="3521108" y="2662619"/>
            <a:ext cx="399899" cy="2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1C9498-72CE-8700-2342-1B7D7E89D0F6}"/>
              </a:ext>
            </a:extLst>
          </p:cNvPr>
          <p:cNvSpPr/>
          <p:nvPr/>
        </p:nvSpPr>
        <p:spPr bwMode="white">
          <a:xfrm>
            <a:off x="6682216" y="2662619"/>
            <a:ext cx="428463" cy="2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688DBA-332A-0A3E-28E8-3160CC5287D5}"/>
              </a:ext>
            </a:extLst>
          </p:cNvPr>
          <p:cNvSpPr/>
          <p:nvPr/>
        </p:nvSpPr>
        <p:spPr bwMode="white">
          <a:xfrm>
            <a:off x="7862871" y="2662619"/>
            <a:ext cx="399899" cy="2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5CDC8C-9E22-774C-B6D7-CF4E9BA58BE3}"/>
              </a:ext>
            </a:extLst>
          </p:cNvPr>
          <p:cNvSpPr/>
          <p:nvPr/>
        </p:nvSpPr>
        <p:spPr bwMode="white">
          <a:xfrm>
            <a:off x="8843576" y="2662619"/>
            <a:ext cx="409420" cy="2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F0B1503-1482-CDBD-22E6-7B5BE07BB5B5}"/>
              </a:ext>
            </a:extLst>
          </p:cNvPr>
          <p:cNvSpPr/>
          <p:nvPr/>
        </p:nvSpPr>
        <p:spPr bwMode="white">
          <a:xfrm>
            <a:off x="7291587" y="2708920"/>
            <a:ext cx="371334" cy="22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19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7FE17-D569-96DF-C48A-C7487DE480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57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76CF277-72C2-BE2E-A48C-5600F35ABF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1" b="81833"/>
          <a:stretch/>
        </p:blipFill>
        <p:spPr>
          <a:xfrm>
            <a:off x="360000" y="4941168"/>
            <a:ext cx="11340000" cy="1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026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E3BF39-37F3-7A93-7820-0533AE83EF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14242"/>
            <a:ext cx="11340000" cy="30508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4AF81C-86E6-EA3B-E59B-553B9F57C86A}"/>
              </a:ext>
            </a:extLst>
          </p:cNvPr>
          <p:cNvSpPr/>
          <p:nvPr/>
        </p:nvSpPr>
        <p:spPr bwMode="white">
          <a:xfrm>
            <a:off x="263352" y="3861048"/>
            <a:ext cx="29523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03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2025-01-08T14:18:31Z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