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792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10081C-C86D-58C8-97DB-888B3507B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2986143"/>
            <a:ext cx="7019048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E414A-C3A1-3DE9-1914-7F6846DD0A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27CD9-D8F2-2C6B-A954-BC39D643A480}"/>
              </a:ext>
            </a:extLst>
          </p:cNvPr>
          <p:cNvSpPr/>
          <p:nvPr/>
        </p:nvSpPr>
        <p:spPr bwMode="white">
          <a:xfrm>
            <a:off x="1055062" y="3019001"/>
            <a:ext cx="399899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8612F-A7B9-9A72-3ED0-ABE9B18D413A}"/>
              </a:ext>
            </a:extLst>
          </p:cNvPr>
          <p:cNvSpPr/>
          <p:nvPr/>
        </p:nvSpPr>
        <p:spPr bwMode="white">
          <a:xfrm>
            <a:off x="2073853" y="3047644"/>
            <a:ext cx="409420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091B48-2ABE-59E9-0C3F-27FCDDC51456}"/>
              </a:ext>
            </a:extLst>
          </p:cNvPr>
          <p:cNvSpPr/>
          <p:nvPr/>
        </p:nvSpPr>
        <p:spPr bwMode="white">
          <a:xfrm>
            <a:off x="3006952" y="3047644"/>
            <a:ext cx="399899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2B68F-2F81-854C-A481-75EEDCE46476}"/>
              </a:ext>
            </a:extLst>
          </p:cNvPr>
          <p:cNvSpPr/>
          <p:nvPr/>
        </p:nvSpPr>
        <p:spPr bwMode="white">
          <a:xfrm>
            <a:off x="5472997" y="3047644"/>
            <a:ext cx="399899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0CA3C6-94D4-39C2-81AC-7D5CCBB26995}"/>
              </a:ext>
            </a:extLst>
          </p:cNvPr>
          <p:cNvSpPr/>
          <p:nvPr/>
        </p:nvSpPr>
        <p:spPr bwMode="white">
          <a:xfrm>
            <a:off x="6015717" y="3019001"/>
            <a:ext cx="342770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CA2F6-2DB7-C319-6B3E-5FA7DD53590C}"/>
              </a:ext>
            </a:extLst>
          </p:cNvPr>
          <p:cNvSpPr/>
          <p:nvPr/>
        </p:nvSpPr>
        <p:spPr bwMode="white">
          <a:xfrm>
            <a:off x="6501309" y="3047644"/>
            <a:ext cx="390377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6CB530-43EA-C8FA-7031-F85B9F692486}"/>
              </a:ext>
            </a:extLst>
          </p:cNvPr>
          <p:cNvSpPr/>
          <p:nvPr/>
        </p:nvSpPr>
        <p:spPr bwMode="white">
          <a:xfrm>
            <a:off x="7424886" y="3047644"/>
            <a:ext cx="399899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01F04B-4B4D-7182-A38D-11A2EE20FFC7}"/>
              </a:ext>
            </a:extLst>
          </p:cNvPr>
          <p:cNvSpPr/>
          <p:nvPr/>
        </p:nvSpPr>
        <p:spPr bwMode="white">
          <a:xfrm>
            <a:off x="1607304" y="3011034"/>
            <a:ext cx="323727" cy="28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475D5-D821-A52D-0D40-42D26083A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11135-76D8-9656-F22F-B28EF6FCADE6}"/>
              </a:ext>
            </a:extLst>
          </p:cNvPr>
          <p:cNvSpPr/>
          <p:nvPr/>
        </p:nvSpPr>
        <p:spPr bwMode="white">
          <a:xfrm>
            <a:off x="1493048" y="3453793"/>
            <a:ext cx="409420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7839D-91F8-598E-5936-829EE0637F26}"/>
              </a:ext>
            </a:extLst>
          </p:cNvPr>
          <p:cNvSpPr/>
          <p:nvPr/>
        </p:nvSpPr>
        <p:spPr bwMode="white">
          <a:xfrm>
            <a:off x="2511838" y="3482380"/>
            <a:ext cx="399899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9D6401-8699-DA16-2248-AAECEA152106}"/>
              </a:ext>
            </a:extLst>
          </p:cNvPr>
          <p:cNvSpPr/>
          <p:nvPr/>
        </p:nvSpPr>
        <p:spPr bwMode="white">
          <a:xfrm>
            <a:off x="3444937" y="3482380"/>
            <a:ext cx="399899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9D2388-766B-A77F-E9C4-ACE07AD03148}"/>
              </a:ext>
            </a:extLst>
          </p:cNvPr>
          <p:cNvSpPr/>
          <p:nvPr/>
        </p:nvSpPr>
        <p:spPr bwMode="white">
          <a:xfrm>
            <a:off x="7367758" y="3482380"/>
            <a:ext cx="409420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73F114-9144-5F18-E63A-BB6A7E632D5C}"/>
              </a:ext>
            </a:extLst>
          </p:cNvPr>
          <p:cNvSpPr/>
          <p:nvPr/>
        </p:nvSpPr>
        <p:spPr bwMode="white">
          <a:xfrm>
            <a:off x="7920000" y="3577670"/>
            <a:ext cx="333249" cy="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4BBB28-589C-A97F-CFB3-9589BB21BAE8}"/>
              </a:ext>
            </a:extLst>
          </p:cNvPr>
          <p:cNvSpPr/>
          <p:nvPr/>
        </p:nvSpPr>
        <p:spPr bwMode="white">
          <a:xfrm>
            <a:off x="8396070" y="3482380"/>
            <a:ext cx="399899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64B1DB-59E7-E744-4D56-486532F81632}"/>
              </a:ext>
            </a:extLst>
          </p:cNvPr>
          <p:cNvSpPr/>
          <p:nvPr/>
        </p:nvSpPr>
        <p:spPr bwMode="white">
          <a:xfrm>
            <a:off x="9319647" y="3491909"/>
            <a:ext cx="40942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A0D502-E138-9D76-BD64-B86348F1A4EC}"/>
              </a:ext>
            </a:extLst>
          </p:cNvPr>
          <p:cNvSpPr/>
          <p:nvPr/>
        </p:nvSpPr>
        <p:spPr bwMode="white">
          <a:xfrm>
            <a:off x="2038148" y="3463321"/>
            <a:ext cx="328488" cy="2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D8E6D-9524-93FB-9906-2B1226C7A9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8F98E-0DBF-98E3-0E64-6B7A6E862828}"/>
              </a:ext>
            </a:extLst>
          </p:cNvPr>
          <p:cNvSpPr/>
          <p:nvPr/>
        </p:nvSpPr>
        <p:spPr bwMode="white">
          <a:xfrm>
            <a:off x="9995667" y="1367037"/>
            <a:ext cx="399898" cy="33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111F0-42F8-EA39-CC16-1F051C21A9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EFDD4A-2F11-EFBE-AD6A-1D73D775850D}"/>
              </a:ext>
            </a:extLst>
          </p:cNvPr>
          <p:cNvSpPr/>
          <p:nvPr/>
        </p:nvSpPr>
        <p:spPr bwMode="white">
          <a:xfrm>
            <a:off x="1056812" y="4509120"/>
            <a:ext cx="3094972" cy="6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27B33-455E-D0AC-2FF4-D44DFF8145F3}"/>
              </a:ext>
            </a:extLst>
          </p:cNvPr>
          <p:cNvSpPr/>
          <p:nvPr/>
        </p:nvSpPr>
        <p:spPr bwMode="white">
          <a:xfrm>
            <a:off x="6091888" y="4509120"/>
            <a:ext cx="2740416" cy="6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F0D75-6949-94F3-D995-7E14AF3243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2BC76-0A87-1305-068B-CFAB4C2CBB22}"/>
              </a:ext>
            </a:extLst>
          </p:cNvPr>
          <p:cNvSpPr/>
          <p:nvPr/>
        </p:nvSpPr>
        <p:spPr bwMode="white">
          <a:xfrm>
            <a:off x="3606801" y="2063497"/>
            <a:ext cx="399899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42AC92-AC26-3F2D-A961-A08F1577C916}"/>
              </a:ext>
            </a:extLst>
          </p:cNvPr>
          <p:cNvSpPr/>
          <p:nvPr/>
        </p:nvSpPr>
        <p:spPr bwMode="white">
          <a:xfrm>
            <a:off x="7177329" y="2063497"/>
            <a:ext cx="380856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8BE9A-A68F-6860-B4D3-97BC1A82509F}"/>
              </a:ext>
            </a:extLst>
          </p:cNvPr>
          <p:cNvSpPr/>
          <p:nvPr/>
        </p:nvSpPr>
        <p:spPr bwMode="white">
          <a:xfrm>
            <a:off x="1293098" y="2635881"/>
            <a:ext cx="2532695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7F23E1-DBCE-1E8A-2162-FF49F3EC10E8}"/>
              </a:ext>
            </a:extLst>
          </p:cNvPr>
          <p:cNvSpPr/>
          <p:nvPr/>
        </p:nvSpPr>
        <p:spPr bwMode="white">
          <a:xfrm>
            <a:off x="4178085" y="2616802"/>
            <a:ext cx="2104231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0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