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94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30B3CA-17CE-C831-9A30-63B692DDC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1783599"/>
            <a:ext cx="11928648" cy="32197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2CF44-BA28-359A-DBDB-4E419F1C5F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67B91-5E5D-F545-4CEE-71BDF1E22EE3}"/>
              </a:ext>
            </a:extLst>
          </p:cNvPr>
          <p:cNvSpPr/>
          <p:nvPr/>
        </p:nvSpPr>
        <p:spPr bwMode="white">
          <a:xfrm>
            <a:off x="1702518" y="3817233"/>
            <a:ext cx="247556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E0A51-04A4-1684-88E8-DBAC089DEC4B}"/>
              </a:ext>
            </a:extLst>
          </p:cNvPr>
          <p:cNvSpPr/>
          <p:nvPr/>
        </p:nvSpPr>
        <p:spPr bwMode="white">
          <a:xfrm>
            <a:off x="4235214" y="3826767"/>
            <a:ext cx="23803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A81657-3E38-F0C4-EE73-B613E5AA81F8}"/>
              </a:ext>
            </a:extLst>
          </p:cNvPr>
          <p:cNvSpPr/>
          <p:nvPr/>
        </p:nvSpPr>
        <p:spPr bwMode="white">
          <a:xfrm>
            <a:off x="8005692" y="3817233"/>
            <a:ext cx="238035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7169D-979F-CDB4-0603-77AE36CEF3DA}"/>
              </a:ext>
            </a:extLst>
          </p:cNvPr>
          <p:cNvSpPr/>
          <p:nvPr/>
        </p:nvSpPr>
        <p:spPr bwMode="white">
          <a:xfrm>
            <a:off x="10662166" y="3826767"/>
            <a:ext cx="23803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5701F0-EBEF-7758-7FB7-F2EBBF62EF4F}"/>
              </a:ext>
            </a:extLst>
          </p:cNvPr>
          <p:cNvSpPr/>
          <p:nvPr/>
        </p:nvSpPr>
        <p:spPr bwMode="white">
          <a:xfrm>
            <a:off x="4273299" y="4484609"/>
            <a:ext cx="428463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632E90-3586-4BBD-F561-902AE47494BE}"/>
              </a:ext>
            </a:extLst>
          </p:cNvPr>
          <p:cNvSpPr/>
          <p:nvPr/>
        </p:nvSpPr>
        <p:spPr bwMode="white">
          <a:xfrm>
            <a:off x="8529370" y="4494143"/>
            <a:ext cx="1123526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A4B1F-DD0F-F4A5-F5AB-EC90F67A41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06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419A0-40FE-D3E9-B206-20B0E7F0C7C5}"/>
              </a:ext>
            </a:extLst>
          </p:cNvPr>
          <p:cNvSpPr/>
          <p:nvPr/>
        </p:nvSpPr>
        <p:spPr bwMode="white">
          <a:xfrm>
            <a:off x="6453702" y="1357354"/>
            <a:ext cx="578402" cy="41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59BC4-5FB7-B3B7-F188-04D852D93211}"/>
              </a:ext>
            </a:extLst>
          </p:cNvPr>
          <p:cNvSpPr/>
          <p:nvPr/>
        </p:nvSpPr>
        <p:spPr bwMode="white">
          <a:xfrm>
            <a:off x="9186347" y="1357355"/>
            <a:ext cx="171385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97692E-2D93-90CF-02FA-675F4D8B8F2D}"/>
              </a:ext>
            </a:extLst>
          </p:cNvPr>
          <p:cNvSpPr/>
          <p:nvPr/>
        </p:nvSpPr>
        <p:spPr bwMode="white">
          <a:xfrm>
            <a:off x="1312141" y="2024131"/>
            <a:ext cx="161863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AEDB17-F478-F3CF-9E4D-C3225DE6DDF3}"/>
              </a:ext>
            </a:extLst>
          </p:cNvPr>
          <p:cNvSpPr/>
          <p:nvPr/>
        </p:nvSpPr>
        <p:spPr bwMode="white">
          <a:xfrm>
            <a:off x="3549672" y="2024131"/>
            <a:ext cx="238035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EF7633-E661-96BC-F17A-71F8B257AA04}"/>
              </a:ext>
            </a:extLst>
          </p:cNvPr>
          <p:cNvSpPr/>
          <p:nvPr/>
        </p:nvSpPr>
        <p:spPr bwMode="white">
          <a:xfrm>
            <a:off x="8738841" y="2690908"/>
            <a:ext cx="742670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B25FD7-9348-CC61-1367-370D04F388D1}"/>
              </a:ext>
            </a:extLst>
          </p:cNvPr>
          <p:cNvSpPr/>
          <p:nvPr/>
        </p:nvSpPr>
        <p:spPr bwMode="white">
          <a:xfrm>
            <a:off x="4730327" y="3338634"/>
            <a:ext cx="676020" cy="35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49556F-6833-5E64-0C9F-A2BB1C5AA919}"/>
              </a:ext>
            </a:extLst>
          </p:cNvPr>
          <p:cNvSpPr/>
          <p:nvPr/>
        </p:nvSpPr>
        <p:spPr bwMode="white">
          <a:xfrm>
            <a:off x="1283576" y="4719814"/>
            <a:ext cx="428463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4F6D37-FA58-ED99-C704-5A4FA98177B7}"/>
              </a:ext>
            </a:extLst>
          </p:cNvPr>
          <p:cNvSpPr/>
          <p:nvPr/>
        </p:nvSpPr>
        <p:spPr bwMode="white">
          <a:xfrm>
            <a:off x="5615818" y="4719814"/>
            <a:ext cx="437984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5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FA6BF-7C49-9AC4-49F3-679E263D2F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26527-64FD-6EF1-17B8-754F44934EFD}"/>
              </a:ext>
            </a:extLst>
          </p:cNvPr>
          <p:cNvSpPr/>
          <p:nvPr/>
        </p:nvSpPr>
        <p:spPr bwMode="white">
          <a:xfrm>
            <a:off x="3921008" y="2392768"/>
            <a:ext cx="531900" cy="46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D3A49-41B4-F0B2-1348-FC1E56B5BE77}"/>
              </a:ext>
            </a:extLst>
          </p:cNvPr>
          <p:cNvSpPr/>
          <p:nvPr/>
        </p:nvSpPr>
        <p:spPr bwMode="white">
          <a:xfrm>
            <a:off x="7635657" y="2392768"/>
            <a:ext cx="531900" cy="46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D898CE-3C93-E125-65AA-374BC20BDE10}"/>
              </a:ext>
            </a:extLst>
          </p:cNvPr>
          <p:cNvSpPr/>
          <p:nvPr/>
        </p:nvSpPr>
        <p:spPr bwMode="white">
          <a:xfrm>
            <a:off x="1845340" y="3121073"/>
            <a:ext cx="428463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A307D4-AB80-9043-4D87-F385F1D3CB28}"/>
              </a:ext>
            </a:extLst>
          </p:cNvPr>
          <p:cNvSpPr/>
          <p:nvPr/>
        </p:nvSpPr>
        <p:spPr bwMode="white">
          <a:xfrm>
            <a:off x="1845340" y="4465231"/>
            <a:ext cx="4008513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9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C792D-B0FF-AC28-9443-782AB89741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2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E9C93-3940-D450-3F8A-38CCB4063DC5}"/>
              </a:ext>
            </a:extLst>
          </p:cNvPr>
          <p:cNvSpPr/>
          <p:nvPr/>
        </p:nvSpPr>
        <p:spPr bwMode="white">
          <a:xfrm>
            <a:off x="1274055" y="2265396"/>
            <a:ext cx="399899" cy="28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0BE6C-1979-0CBC-840B-3D464084B50C}"/>
              </a:ext>
            </a:extLst>
          </p:cNvPr>
          <p:cNvSpPr/>
          <p:nvPr/>
        </p:nvSpPr>
        <p:spPr bwMode="white">
          <a:xfrm>
            <a:off x="4768413" y="2276872"/>
            <a:ext cx="342770" cy="17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38AD25-8424-FFA0-4B33-C36CDCB0EC9C}"/>
              </a:ext>
            </a:extLst>
          </p:cNvPr>
          <p:cNvSpPr/>
          <p:nvPr/>
        </p:nvSpPr>
        <p:spPr bwMode="white">
          <a:xfrm>
            <a:off x="8957833" y="2274950"/>
            <a:ext cx="399899" cy="27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D4B105-76A3-81CA-9BE5-E5BA4721D36B}"/>
              </a:ext>
            </a:extLst>
          </p:cNvPr>
          <p:cNvSpPr/>
          <p:nvPr/>
        </p:nvSpPr>
        <p:spPr bwMode="white">
          <a:xfrm>
            <a:off x="1274055" y="3077495"/>
            <a:ext cx="399899" cy="27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F31440-A0D2-1F97-3DE5-074AA32255BD}"/>
              </a:ext>
            </a:extLst>
          </p:cNvPr>
          <p:cNvSpPr/>
          <p:nvPr/>
        </p:nvSpPr>
        <p:spPr bwMode="white">
          <a:xfrm>
            <a:off x="4739848" y="3077495"/>
            <a:ext cx="399899" cy="27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96D5C8-373E-5150-3975-A3AE1C8A97E0}"/>
              </a:ext>
            </a:extLst>
          </p:cNvPr>
          <p:cNvSpPr/>
          <p:nvPr/>
        </p:nvSpPr>
        <p:spPr bwMode="white">
          <a:xfrm>
            <a:off x="8957832" y="3127545"/>
            <a:ext cx="399899" cy="1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B2D6303-94FB-97CE-09BB-9C240F4815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32"/>
            <a:ext cx="11340000" cy="192837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013CF4-8285-C669-9FBE-338F657A4410}"/>
              </a:ext>
            </a:extLst>
          </p:cNvPr>
          <p:cNvSpPr/>
          <p:nvPr/>
        </p:nvSpPr>
        <p:spPr bwMode="white">
          <a:xfrm>
            <a:off x="3540151" y="4404373"/>
            <a:ext cx="437984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AE4657-0C8C-1721-2D12-D5C9B35A21D8}"/>
              </a:ext>
            </a:extLst>
          </p:cNvPr>
          <p:cNvSpPr/>
          <p:nvPr/>
        </p:nvSpPr>
        <p:spPr bwMode="white">
          <a:xfrm>
            <a:off x="5244483" y="4404373"/>
            <a:ext cx="428463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7FB6C7-5DC9-8274-F3AD-EEED7EE0B361}"/>
              </a:ext>
            </a:extLst>
          </p:cNvPr>
          <p:cNvSpPr/>
          <p:nvPr/>
        </p:nvSpPr>
        <p:spPr bwMode="white">
          <a:xfrm>
            <a:off x="6606045" y="4977158"/>
            <a:ext cx="637934" cy="54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405786-8447-9EAA-A5EB-51C1FBDCE211}"/>
              </a:ext>
            </a:extLst>
          </p:cNvPr>
          <p:cNvSpPr/>
          <p:nvPr/>
        </p:nvSpPr>
        <p:spPr bwMode="white">
          <a:xfrm>
            <a:off x="8443677" y="4948519"/>
            <a:ext cx="361813" cy="57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8EA9A-41A5-498E-E8E1-69988C029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C7DD1B-1AD1-1B19-6B96-0C67CB49F089}"/>
              </a:ext>
            </a:extLst>
          </p:cNvPr>
          <p:cNvSpPr/>
          <p:nvPr/>
        </p:nvSpPr>
        <p:spPr bwMode="white">
          <a:xfrm>
            <a:off x="7453450" y="1911067"/>
            <a:ext cx="418942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054113-F425-92DD-4054-E877F1A0E221}"/>
              </a:ext>
            </a:extLst>
          </p:cNvPr>
          <p:cNvSpPr/>
          <p:nvPr/>
        </p:nvSpPr>
        <p:spPr bwMode="white">
          <a:xfrm>
            <a:off x="7491536" y="3103893"/>
            <a:ext cx="418942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76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CF884-8C2F-F11F-1B3B-9A080CDCA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37627-FBC5-99A9-8A18-A760C04C95DD}"/>
              </a:ext>
            </a:extLst>
          </p:cNvPr>
          <p:cNvSpPr/>
          <p:nvPr/>
        </p:nvSpPr>
        <p:spPr bwMode="white">
          <a:xfrm>
            <a:off x="7032104" y="1196752"/>
            <a:ext cx="648072" cy="62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6186D1-6BD1-F397-F5C2-C652E790995F}"/>
              </a:ext>
            </a:extLst>
          </p:cNvPr>
          <p:cNvSpPr/>
          <p:nvPr/>
        </p:nvSpPr>
        <p:spPr bwMode="white">
          <a:xfrm>
            <a:off x="8832304" y="3429000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3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AA1F9-C8CC-843F-2154-A59299102B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C9A49-1E9A-D109-468E-9E321057F4E1}"/>
              </a:ext>
            </a:extLst>
          </p:cNvPr>
          <p:cNvSpPr/>
          <p:nvPr/>
        </p:nvSpPr>
        <p:spPr bwMode="white">
          <a:xfrm>
            <a:off x="9552384" y="1224000"/>
            <a:ext cx="648072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C8B3C2-1FC2-8BBF-B975-792C55640F75}"/>
              </a:ext>
            </a:extLst>
          </p:cNvPr>
          <p:cNvSpPr/>
          <p:nvPr/>
        </p:nvSpPr>
        <p:spPr bwMode="white">
          <a:xfrm>
            <a:off x="8472264" y="299695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0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75557-0CA8-FAE9-9CF7-7A171DC11A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5489F6-4C02-DE0A-95CD-08C5D7AF884B}"/>
              </a:ext>
            </a:extLst>
          </p:cNvPr>
          <p:cNvSpPr/>
          <p:nvPr/>
        </p:nvSpPr>
        <p:spPr bwMode="white">
          <a:xfrm>
            <a:off x="7032104" y="1196752"/>
            <a:ext cx="648072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4FDB08-FF1A-5803-1345-80EA4DFA39FD}"/>
              </a:ext>
            </a:extLst>
          </p:cNvPr>
          <p:cNvSpPr/>
          <p:nvPr/>
        </p:nvSpPr>
        <p:spPr bwMode="white">
          <a:xfrm>
            <a:off x="9912424" y="357301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5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2025-01-08T14:22:23Z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