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8" d="100"/>
          <a:sy n="68" d="100"/>
        </p:scale>
        <p:origin x="618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D78F3AB-63BB-32E2-5633-6DC9174C25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4095" y="3019476"/>
            <a:ext cx="6323809" cy="81904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2B125F-4F4D-8412-017F-79AEB81426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93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6AFCA7-6D5B-8D4F-DB65-2250F716C30D}"/>
              </a:ext>
            </a:extLst>
          </p:cNvPr>
          <p:cNvSpPr/>
          <p:nvPr/>
        </p:nvSpPr>
        <p:spPr bwMode="white">
          <a:xfrm>
            <a:off x="2921259" y="2196669"/>
            <a:ext cx="218992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9A85DB-82A2-DB36-BFF7-7179FB5E112F}"/>
              </a:ext>
            </a:extLst>
          </p:cNvPr>
          <p:cNvSpPr/>
          <p:nvPr/>
        </p:nvSpPr>
        <p:spPr bwMode="white">
          <a:xfrm>
            <a:off x="5625340" y="2196669"/>
            <a:ext cx="218992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E327FB-B7CC-C41B-F010-7D4CE0A3E3C2}"/>
              </a:ext>
            </a:extLst>
          </p:cNvPr>
          <p:cNvSpPr/>
          <p:nvPr/>
        </p:nvSpPr>
        <p:spPr bwMode="white">
          <a:xfrm>
            <a:off x="8329420" y="2196669"/>
            <a:ext cx="218992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D977E3-5AB8-7EF9-F5F6-98E6FC6ED205}"/>
              </a:ext>
            </a:extLst>
          </p:cNvPr>
          <p:cNvSpPr/>
          <p:nvPr/>
        </p:nvSpPr>
        <p:spPr bwMode="white">
          <a:xfrm>
            <a:off x="11033501" y="2196669"/>
            <a:ext cx="218992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D51EE1-C15D-2D6A-8563-93EAAD55873B}"/>
              </a:ext>
            </a:extLst>
          </p:cNvPr>
          <p:cNvSpPr/>
          <p:nvPr/>
        </p:nvSpPr>
        <p:spPr bwMode="white">
          <a:xfrm>
            <a:off x="1074105" y="3102588"/>
            <a:ext cx="380856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108CB78-BB58-3950-B56B-AA3D62B65FE7}"/>
              </a:ext>
            </a:extLst>
          </p:cNvPr>
          <p:cNvSpPr/>
          <p:nvPr/>
        </p:nvSpPr>
        <p:spPr bwMode="white">
          <a:xfrm>
            <a:off x="1978639" y="3102588"/>
            <a:ext cx="218992" cy="238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41A1114-476C-D42E-CCCD-257365C973B5}"/>
              </a:ext>
            </a:extLst>
          </p:cNvPr>
          <p:cNvSpPr/>
          <p:nvPr/>
        </p:nvSpPr>
        <p:spPr bwMode="white">
          <a:xfrm>
            <a:off x="4339949" y="3102588"/>
            <a:ext cx="228513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D0E1BDB-A930-57FD-BCB4-9E234DB0570F}"/>
              </a:ext>
            </a:extLst>
          </p:cNvPr>
          <p:cNvSpPr/>
          <p:nvPr/>
        </p:nvSpPr>
        <p:spPr bwMode="white">
          <a:xfrm>
            <a:off x="5177833" y="3102588"/>
            <a:ext cx="228513" cy="238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4F2B343-3D88-F1B2-676B-E54B97D1C2E4}"/>
              </a:ext>
            </a:extLst>
          </p:cNvPr>
          <p:cNvSpPr/>
          <p:nvPr/>
        </p:nvSpPr>
        <p:spPr bwMode="white">
          <a:xfrm>
            <a:off x="6291838" y="3102588"/>
            <a:ext cx="390377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E54B92B-5672-B877-1D50-64170229154D}"/>
              </a:ext>
            </a:extLst>
          </p:cNvPr>
          <p:cNvSpPr/>
          <p:nvPr/>
        </p:nvSpPr>
        <p:spPr bwMode="white">
          <a:xfrm>
            <a:off x="7301108" y="3102588"/>
            <a:ext cx="180906" cy="238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7515EE7-5565-36A9-9332-8055BEB15127}"/>
              </a:ext>
            </a:extLst>
          </p:cNvPr>
          <p:cNvSpPr/>
          <p:nvPr/>
        </p:nvSpPr>
        <p:spPr bwMode="white">
          <a:xfrm>
            <a:off x="9729068" y="3102588"/>
            <a:ext cx="228513" cy="238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EB7CF6B-2F85-D50A-92B0-978239444F7C}"/>
              </a:ext>
            </a:extLst>
          </p:cNvPr>
          <p:cNvSpPr/>
          <p:nvPr/>
        </p:nvSpPr>
        <p:spPr bwMode="white">
          <a:xfrm>
            <a:off x="10624080" y="3102588"/>
            <a:ext cx="228513" cy="238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3242C7-85AF-33AB-7ACF-F594A102C6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64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1C0175-E3FE-59F9-DACC-3B0CFEB54C25}"/>
              </a:ext>
            </a:extLst>
          </p:cNvPr>
          <p:cNvSpPr/>
          <p:nvPr/>
        </p:nvSpPr>
        <p:spPr bwMode="white">
          <a:xfrm>
            <a:off x="2188110" y="2072190"/>
            <a:ext cx="228513" cy="23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78088F-A0B7-F969-7E22-3BC33DB712FE}"/>
              </a:ext>
            </a:extLst>
          </p:cNvPr>
          <p:cNvSpPr/>
          <p:nvPr/>
        </p:nvSpPr>
        <p:spPr bwMode="white">
          <a:xfrm>
            <a:off x="5025491" y="2072190"/>
            <a:ext cx="228513" cy="23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01A620-A1F5-6A38-F6D5-8860D528AF17}"/>
              </a:ext>
            </a:extLst>
          </p:cNvPr>
          <p:cNvSpPr/>
          <p:nvPr/>
        </p:nvSpPr>
        <p:spPr bwMode="white">
          <a:xfrm>
            <a:off x="7872392" y="2072190"/>
            <a:ext cx="218992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010487-3839-62D2-3049-EF1F55615DD9}"/>
              </a:ext>
            </a:extLst>
          </p:cNvPr>
          <p:cNvSpPr/>
          <p:nvPr/>
        </p:nvSpPr>
        <p:spPr bwMode="white">
          <a:xfrm>
            <a:off x="10709773" y="2072190"/>
            <a:ext cx="218992" cy="23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2FCFD4-A1C4-59E7-D9F3-87AC65576AB5}"/>
              </a:ext>
            </a:extLst>
          </p:cNvPr>
          <p:cNvSpPr/>
          <p:nvPr/>
        </p:nvSpPr>
        <p:spPr bwMode="white">
          <a:xfrm>
            <a:off x="2188110" y="2663065"/>
            <a:ext cx="218992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0BDE580-4B7E-38E1-1705-C1B5E8354486}"/>
              </a:ext>
            </a:extLst>
          </p:cNvPr>
          <p:cNvSpPr/>
          <p:nvPr/>
        </p:nvSpPr>
        <p:spPr bwMode="white">
          <a:xfrm>
            <a:off x="5025491" y="2663065"/>
            <a:ext cx="228513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D32CFC5-ABD3-7353-B3CE-53C640B4BA27}"/>
              </a:ext>
            </a:extLst>
          </p:cNvPr>
          <p:cNvSpPr/>
          <p:nvPr/>
        </p:nvSpPr>
        <p:spPr bwMode="white">
          <a:xfrm>
            <a:off x="7872392" y="2663065"/>
            <a:ext cx="218992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0F8EFBC-FCDF-80E4-7E10-88143B40B90F}"/>
              </a:ext>
            </a:extLst>
          </p:cNvPr>
          <p:cNvSpPr/>
          <p:nvPr/>
        </p:nvSpPr>
        <p:spPr bwMode="white">
          <a:xfrm>
            <a:off x="10709773" y="2663065"/>
            <a:ext cx="218992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837FE28-5AC5-F544-212E-629280B00708}"/>
              </a:ext>
            </a:extLst>
          </p:cNvPr>
          <p:cNvSpPr/>
          <p:nvPr/>
        </p:nvSpPr>
        <p:spPr bwMode="white">
          <a:xfrm>
            <a:off x="2188110" y="3253939"/>
            <a:ext cx="228513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358158D-BDCD-7F9E-3721-4B0D570D3DED}"/>
              </a:ext>
            </a:extLst>
          </p:cNvPr>
          <p:cNvSpPr/>
          <p:nvPr/>
        </p:nvSpPr>
        <p:spPr bwMode="white">
          <a:xfrm>
            <a:off x="5025491" y="3253939"/>
            <a:ext cx="228513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602E276-720F-832E-9B41-C89155FDBE87}"/>
              </a:ext>
            </a:extLst>
          </p:cNvPr>
          <p:cNvSpPr/>
          <p:nvPr/>
        </p:nvSpPr>
        <p:spPr bwMode="white">
          <a:xfrm>
            <a:off x="7862871" y="3253939"/>
            <a:ext cx="228513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D612BE7-786C-0A5F-5845-ADC14FB7C543}"/>
              </a:ext>
            </a:extLst>
          </p:cNvPr>
          <p:cNvSpPr/>
          <p:nvPr/>
        </p:nvSpPr>
        <p:spPr bwMode="white">
          <a:xfrm>
            <a:off x="10709773" y="3253939"/>
            <a:ext cx="228513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443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CA53AB-B982-235E-69DC-6B5D610235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09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81BC1C-9F05-4118-84C7-0CFF44CCCD74}"/>
              </a:ext>
            </a:extLst>
          </p:cNvPr>
          <p:cNvSpPr/>
          <p:nvPr/>
        </p:nvSpPr>
        <p:spPr bwMode="white">
          <a:xfrm>
            <a:off x="1597783" y="3863282"/>
            <a:ext cx="390377" cy="24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B38775-CF35-3E5F-F729-9384FD9F106F}"/>
              </a:ext>
            </a:extLst>
          </p:cNvPr>
          <p:cNvSpPr/>
          <p:nvPr/>
        </p:nvSpPr>
        <p:spPr bwMode="white">
          <a:xfrm>
            <a:off x="2607052" y="3863282"/>
            <a:ext cx="218992" cy="24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D6EAEB-4437-3E9D-5A52-F9819F99926F}"/>
              </a:ext>
            </a:extLst>
          </p:cNvPr>
          <p:cNvSpPr/>
          <p:nvPr/>
        </p:nvSpPr>
        <p:spPr bwMode="white">
          <a:xfrm>
            <a:off x="3530629" y="3872810"/>
            <a:ext cx="218992" cy="238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7C16C7-B610-8952-E709-10288E5F770B}"/>
              </a:ext>
            </a:extLst>
          </p:cNvPr>
          <p:cNvSpPr/>
          <p:nvPr/>
        </p:nvSpPr>
        <p:spPr bwMode="white">
          <a:xfrm>
            <a:off x="7224937" y="3863282"/>
            <a:ext cx="390377" cy="24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DE403E6-A87D-9259-E905-8C9FA2522C91}"/>
              </a:ext>
            </a:extLst>
          </p:cNvPr>
          <p:cNvSpPr/>
          <p:nvPr/>
        </p:nvSpPr>
        <p:spPr bwMode="white">
          <a:xfrm>
            <a:off x="8234206" y="3863282"/>
            <a:ext cx="218992" cy="24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B263045-9917-F1B7-B36B-815F7708EA10}"/>
              </a:ext>
            </a:extLst>
          </p:cNvPr>
          <p:cNvSpPr/>
          <p:nvPr/>
        </p:nvSpPr>
        <p:spPr bwMode="white">
          <a:xfrm>
            <a:off x="9157783" y="3872810"/>
            <a:ext cx="228513" cy="238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820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2008CD-34E1-4B17-5581-55A1FE4F7C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806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E3E778-F970-0DC1-FF0A-1E6C5C0FE54E}"/>
              </a:ext>
            </a:extLst>
          </p:cNvPr>
          <p:cNvSpPr/>
          <p:nvPr/>
        </p:nvSpPr>
        <p:spPr bwMode="white">
          <a:xfrm>
            <a:off x="1426397" y="4434332"/>
            <a:ext cx="380856" cy="23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084971-DF4F-50EC-7895-40B80F2407E3}"/>
              </a:ext>
            </a:extLst>
          </p:cNvPr>
          <p:cNvSpPr/>
          <p:nvPr/>
        </p:nvSpPr>
        <p:spPr bwMode="white">
          <a:xfrm>
            <a:off x="2521359" y="4424806"/>
            <a:ext cx="228513" cy="300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090BCB-C215-68B3-BEB0-A4E71E61D617}"/>
              </a:ext>
            </a:extLst>
          </p:cNvPr>
          <p:cNvSpPr/>
          <p:nvPr/>
        </p:nvSpPr>
        <p:spPr bwMode="white">
          <a:xfrm>
            <a:off x="3444937" y="4424806"/>
            <a:ext cx="228513" cy="2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C20DFE-3AE1-4293-409D-DA6760A08743}"/>
              </a:ext>
            </a:extLst>
          </p:cNvPr>
          <p:cNvSpPr/>
          <p:nvPr/>
        </p:nvSpPr>
        <p:spPr bwMode="white">
          <a:xfrm>
            <a:off x="6434659" y="4434332"/>
            <a:ext cx="390377" cy="23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9C32C8A-CA16-C5BE-F92C-48472FDDE56E}"/>
              </a:ext>
            </a:extLst>
          </p:cNvPr>
          <p:cNvSpPr/>
          <p:nvPr/>
        </p:nvSpPr>
        <p:spPr bwMode="white">
          <a:xfrm>
            <a:off x="7464152" y="4372150"/>
            <a:ext cx="360040" cy="352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397E178-4F90-6B0E-F3A9-920639B1E01C}"/>
              </a:ext>
            </a:extLst>
          </p:cNvPr>
          <p:cNvSpPr/>
          <p:nvPr/>
        </p:nvSpPr>
        <p:spPr bwMode="white">
          <a:xfrm>
            <a:off x="8453198" y="4434332"/>
            <a:ext cx="218992" cy="23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9E71640-F5B9-A96C-E18A-591FEB67F880}"/>
              </a:ext>
            </a:extLst>
          </p:cNvPr>
          <p:cNvSpPr/>
          <p:nvPr/>
        </p:nvSpPr>
        <p:spPr bwMode="white">
          <a:xfrm>
            <a:off x="1950076" y="4437112"/>
            <a:ext cx="329500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B6DD1A0-DF71-9152-9555-2D76448F9491}"/>
              </a:ext>
            </a:extLst>
          </p:cNvPr>
          <p:cNvSpPr/>
          <p:nvPr/>
        </p:nvSpPr>
        <p:spPr bwMode="white">
          <a:xfrm>
            <a:off x="6960096" y="4477463"/>
            <a:ext cx="326280" cy="175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597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BD18E4-465B-E78F-0166-D28ECC1FAC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52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63B83A-DAD0-E5ED-D554-E05822DDE1AA}"/>
              </a:ext>
            </a:extLst>
          </p:cNvPr>
          <p:cNvSpPr/>
          <p:nvPr/>
        </p:nvSpPr>
        <p:spPr bwMode="white">
          <a:xfrm>
            <a:off x="695400" y="2492896"/>
            <a:ext cx="5616624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A39B11B-784F-47B5-1D7E-7336A34E2E26}"/>
              </a:ext>
            </a:extLst>
          </p:cNvPr>
          <p:cNvSpPr/>
          <p:nvPr/>
        </p:nvSpPr>
        <p:spPr bwMode="white">
          <a:xfrm>
            <a:off x="6312024" y="2851195"/>
            <a:ext cx="2160240" cy="856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B86B410-4CC5-E0B4-BA73-34D527947222}"/>
              </a:ext>
            </a:extLst>
          </p:cNvPr>
          <p:cNvSpPr/>
          <p:nvPr/>
        </p:nvSpPr>
        <p:spPr bwMode="white">
          <a:xfrm>
            <a:off x="680984" y="4077072"/>
            <a:ext cx="2534696" cy="542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5B6B469-5CF5-936B-5C6B-DD4A0D58713E}"/>
              </a:ext>
            </a:extLst>
          </p:cNvPr>
          <p:cNvSpPr/>
          <p:nvPr/>
        </p:nvSpPr>
        <p:spPr bwMode="white">
          <a:xfrm>
            <a:off x="3229399" y="4005064"/>
            <a:ext cx="2534696" cy="614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842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2025-01-09T08:04:01Z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