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2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CF4598-E058-294B-EB85-209123C519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333" y="3048047"/>
            <a:ext cx="9733333" cy="761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EEAA8B-E02E-8314-E594-AD04FC9E47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0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8141EB-7106-B40B-1979-F35769827619}"/>
              </a:ext>
            </a:extLst>
          </p:cNvPr>
          <p:cNvSpPr/>
          <p:nvPr/>
        </p:nvSpPr>
        <p:spPr bwMode="white">
          <a:xfrm>
            <a:off x="6063324" y="3235865"/>
            <a:ext cx="333249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1BE6A3-EE69-6DA4-A7F7-515E7955B025}"/>
              </a:ext>
            </a:extLst>
          </p:cNvPr>
          <p:cNvSpPr/>
          <p:nvPr/>
        </p:nvSpPr>
        <p:spPr bwMode="white">
          <a:xfrm>
            <a:off x="6615566" y="3207261"/>
            <a:ext cx="361813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DF995F-3108-9D55-6B73-AFBF13D4B9AE}"/>
              </a:ext>
            </a:extLst>
          </p:cNvPr>
          <p:cNvSpPr/>
          <p:nvPr/>
        </p:nvSpPr>
        <p:spPr bwMode="white">
          <a:xfrm>
            <a:off x="5520604" y="3779355"/>
            <a:ext cx="333249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24D7CB-C240-9528-1967-53083A4499E9}"/>
              </a:ext>
            </a:extLst>
          </p:cNvPr>
          <p:cNvSpPr/>
          <p:nvPr/>
        </p:nvSpPr>
        <p:spPr bwMode="white">
          <a:xfrm>
            <a:off x="6606045" y="3741215"/>
            <a:ext cx="342770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392595-0309-2400-F63A-319F5830E6A2}"/>
              </a:ext>
            </a:extLst>
          </p:cNvPr>
          <p:cNvSpPr/>
          <p:nvPr/>
        </p:nvSpPr>
        <p:spPr bwMode="white">
          <a:xfrm>
            <a:off x="5520604" y="4294240"/>
            <a:ext cx="371335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D9934C-ECE6-E7D7-4160-EDCCB6B4A7BB}"/>
              </a:ext>
            </a:extLst>
          </p:cNvPr>
          <p:cNvSpPr/>
          <p:nvPr/>
        </p:nvSpPr>
        <p:spPr bwMode="white">
          <a:xfrm>
            <a:off x="6606045" y="4322845"/>
            <a:ext cx="333248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FAF971-BA6C-9E5D-7563-8646FBF11A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804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530E75-B961-89D4-418B-028FF102479C}"/>
              </a:ext>
            </a:extLst>
          </p:cNvPr>
          <p:cNvSpPr/>
          <p:nvPr/>
        </p:nvSpPr>
        <p:spPr bwMode="white">
          <a:xfrm>
            <a:off x="2749874" y="4390185"/>
            <a:ext cx="238035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CD6FCB-676C-7AFB-7BE2-B9E61EDCA573}"/>
              </a:ext>
            </a:extLst>
          </p:cNvPr>
          <p:cNvSpPr/>
          <p:nvPr/>
        </p:nvSpPr>
        <p:spPr bwMode="white">
          <a:xfrm>
            <a:off x="3359244" y="4390185"/>
            <a:ext cx="238035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66C674-0486-1C2F-F49D-A24E7922370D}"/>
              </a:ext>
            </a:extLst>
          </p:cNvPr>
          <p:cNvSpPr/>
          <p:nvPr/>
        </p:nvSpPr>
        <p:spPr bwMode="white">
          <a:xfrm>
            <a:off x="3359244" y="5000535"/>
            <a:ext cx="247556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5089021-3922-AE86-35D6-B98DE49FE702}"/>
              </a:ext>
            </a:extLst>
          </p:cNvPr>
          <p:cNvSpPr/>
          <p:nvPr/>
        </p:nvSpPr>
        <p:spPr bwMode="white">
          <a:xfrm>
            <a:off x="3968614" y="5000535"/>
            <a:ext cx="238035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1286AC3-7EEE-F291-04F2-BCB33381EC62}"/>
              </a:ext>
            </a:extLst>
          </p:cNvPr>
          <p:cNvSpPr/>
          <p:nvPr/>
        </p:nvSpPr>
        <p:spPr bwMode="white">
          <a:xfrm>
            <a:off x="2140503" y="5610884"/>
            <a:ext cx="238035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DDD7408-EA77-E6D4-E002-14625828F8FF}"/>
              </a:ext>
            </a:extLst>
          </p:cNvPr>
          <p:cNvSpPr/>
          <p:nvPr/>
        </p:nvSpPr>
        <p:spPr bwMode="white">
          <a:xfrm>
            <a:off x="2749874" y="5620420"/>
            <a:ext cx="238035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2F06DE7-D5D5-77EF-81DA-7C514F03F0B6}"/>
              </a:ext>
            </a:extLst>
          </p:cNvPr>
          <p:cNvSpPr/>
          <p:nvPr/>
        </p:nvSpPr>
        <p:spPr bwMode="white">
          <a:xfrm>
            <a:off x="3349722" y="5620420"/>
            <a:ext cx="247556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7B057BA-77E2-4DB7-70C8-08896B200B64}"/>
              </a:ext>
            </a:extLst>
          </p:cNvPr>
          <p:cNvSpPr/>
          <p:nvPr/>
        </p:nvSpPr>
        <p:spPr bwMode="white">
          <a:xfrm>
            <a:off x="2130982" y="6221233"/>
            <a:ext cx="247556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F522918-B993-2150-9CFC-05220528F952}"/>
              </a:ext>
            </a:extLst>
          </p:cNvPr>
          <p:cNvSpPr/>
          <p:nvPr/>
        </p:nvSpPr>
        <p:spPr bwMode="white">
          <a:xfrm>
            <a:off x="3978136" y="6221233"/>
            <a:ext cx="238035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8D611E-5182-BAAC-7621-F70736D26FE1}"/>
              </a:ext>
            </a:extLst>
          </p:cNvPr>
          <p:cNvSpPr/>
          <p:nvPr/>
        </p:nvSpPr>
        <p:spPr bwMode="white">
          <a:xfrm>
            <a:off x="8434156" y="3694006"/>
            <a:ext cx="238035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455FE05-5807-1190-EC80-34428B5C5696}"/>
              </a:ext>
            </a:extLst>
          </p:cNvPr>
          <p:cNvSpPr/>
          <p:nvPr/>
        </p:nvSpPr>
        <p:spPr bwMode="white">
          <a:xfrm>
            <a:off x="9948060" y="4228061"/>
            <a:ext cx="161863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6D21E83-FB00-0E51-4936-CECF041EA3D0}"/>
              </a:ext>
            </a:extLst>
          </p:cNvPr>
          <p:cNvSpPr/>
          <p:nvPr/>
        </p:nvSpPr>
        <p:spPr bwMode="white">
          <a:xfrm>
            <a:off x="10671687" y="4218525"/>
            <a:ext cx="238035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656D407-1FBA-1612-9AF5-B059E6138C3D}"/>
              </a:ext>
            </a:extLst>
          </p:cNvPr>
          <p:cNvSpPr/>
          <p:nvPr/>
        </p:nvSpPr>
        <p:spPr bwMode="white">
          <a:xfrm>
            <a:off x="6929773" y="4752580"/>
            <a:ext cx="247556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572845B-4FF1-3BD6-37E5-616D767CC384}"/>
              </a:ext>
            </a:extLst>
          </p:cNvPr>
          <p:cNvSpPr/>
          <p:nvPr/>
        </p:nvSpPr>
        <p:spPr bwMode="white">
          <a:xfrm>
            <a:off x="7681964" y="4752580"/>
            <a:ext cx="238035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CD7289F-A0B8-74F4-7704-E06D236581E6}"/>
              </a:ext>
            </a:extLst>
          </p:cNvPr>
          <p:cNvSpPr/>
          <p:nvPr/>
        </p:nvSpPr>
        <p:spPr bwMode="white">
          <a:xfrm>
            <a:off x="9176826" y="4752580"/>
            <a:ext cx="247556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94BAFC5-57DA-9CDE-7F8C-3CF9BD35ABBF}"/>
              </a:ext>
            </a:extLst>
          </p:cNvPr>
          <p:cNvSpPr/>
          <p:nvPr/>
        </p:nvSpPr>
        <p:spPr bwMode="white">
          <a:xfrm>
            <a:off x="8434156" y="5286636"/>
            <a:ext cx="228513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54804EF-A1AC-7A02-C80A-4639A651EF5F}"/>
              </a:ext>
            </a:extLst>
          </p:cNvPr>
          <p:cNvSpPr/>
          <p:nvPr/>
        </p:nvSpPr>
        <p:spPr bwMode="white">
          <a:xfrm>
            <a:off x="10671687" y="5286636"/>
            <a:ext cx="247557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0AF1AE5-F7E0-22BC-BE7B-5D2231D3EAD4}"/>
              </a:ext>
            </a:extLst>
          </p:cNvPr>
          <p:cNvSpPr/>
          <p:nvPr/>
        </p:nvSpPr>
        <p:spPr bwMode="white">
          <a:xfrm>
            <a:off x="7681964" y="5820691"/>
            <a:ext cx="238035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F6288CD-104C-D508-B137-9F140793723F}"/>
              </a:ext>
            </a:extLst>
          </p:cNvPr>
          <p:cNvSpPr/>
          <p:nvPr/>
        </p:nvSpPr>
        <p:spPr bwMode="white">
          <a:xfrm>
            <a:off x="8424634" y="5811154"/>
            <a:ext cx="247556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2D6E3B3-0055-C414-2233-67B1847108BF}"/>
              </a:ext>
            </a:extLst>
          </p:cNvPr>
          <p:cNvSpPr/>
          <p:nvPr/>
        </p:nvSpPr>
        <p:spPr bwMode="white">
          <a:xfrm>
            <a:off x="9929017" y="5811154"/>
            <a:ext cx="228513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9E2FFBA-CD81-21FC-2D7D-8C9005F4F938}"/>
              </a:ext>
            </a:extLst>
          </p:cNvPr>
          <p:cNvSpPr/>
          <p:nvPr/>
        </p:nvSpPr>
        <p:spPr bwMode="white">
          <a:xfrm>
            <a:off x="6939294" y="6345210"/>
            <a:ext cx="238035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0C8F6CA-71E8-2556-E548-6D804B0C1880}"/>
              </a:ext>
            </a:extLst>
          </p:cNvPr>
          <p:cNvSpPr/>
          <p:nvPr/>
        </p:nvSpPr>
        <p:spPr bwMode="white">
          <a:xfrm>
            <a:off x="9176826" y="6345210"/>
            <a:ext cx="238035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2B399BA-A97D-F3E5-5B46-08FC19C2A86A}"/>
              </a:ext>
            </a:extLst>
          </p:cNvPr>
          <p:cNvSpPr/>
          <p:nvPr/>
        </p:nvSpPr>
        <p:spPr bwMode="white">
          <a:xfrm>
            <a:off x="10700251" y="6345210"/>
            <a:ext cx="161863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5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F8C41-D24D-1AD7-C5A3-11276FE053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5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219412-2CB1-B64B-56A4-7DBFB5FFF120}"/>
              </a:ext>
            </a:extLst>
          </p:cNvPr>
          <p:cNvSpPr/>
          <p:nvPr/>
        </p:nvSpPr>
        <p:spPr bwMode="white">
          <a:xfrm>
            <a:off x="6129974" y="2129930"/>
            <a:ext cx="218992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66C2B1-0B01-0CA4-25BC-E03B17A402D8}"/>
              </a:ext>
            </a:extLst>
          </p:cNvPr>
          <p:cNvSpPr/>
          <p:nvPr/>
        </p:nvSpPr>
        <p:spPr bwMode="white">
          <a:xfrm>
            <a:off x="5587254" y="3026325"/>
            <a:ext cx="228513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347554-7A94-5C34-7097-81E23E7E2850}"/>
              </a:ext>
            </a:extLst>
          </p:cNvPr>
          <p:cNvSpPr/>
          <p:nvPr/>
        </p:nvSpPr>
        <p:spPr bwMode="white">
          <a:xfrm>
            <a:off x="6663173" y="3026325"/>
            <a:ext cx="218992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CC8709-3324-85AE-BDE7-72DBDAB81338}"/>
              </a:ext>
            </a:extLst>
          </p:cNvPr>
          <p:cNvSpPr/>
          <p:nvPr/>
        </p:nvSpPr>
        <p:spPr bwMode="white">
          <a:xfrm>
            <a:off x="5130226" y="3855967"/>
            <a:ext cx="218992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54C151-BAF4-30CB-32B3-CE3E4337AFE0}"/>
              </a:ext>
            </a:extLst>
          </p:cNvPr>
          <p:cNvSpPr/>
          <p:nvPr/>
        </p:nvSpPr>
        <p:spPr bwMode="white">
          <a:xfrm>
            <a:off x="6129974" y="3855967"/>
            <a:ext cx="228513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1A0D2C-DBBE-5D22-1B34-2395EF9690A6}"/>
              </a:ext>
            </a:extLst>
          </p:cNvPr>
          <p:cNvSpPr/>
          <p:nvPr/>
        </p:nvSpPr>
        <p:spPr bwMode="white">
          <a:xfrm>
            <a:off x="7139244" y="3855967"/>
            <a:ext cx="199949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41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45898-3345-CA70-1616-860180B363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324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ED1661-BDAF-87CE-EC22-4099CF29E32E}"/>
              </a:ext>
            </a:extLst>
          </p:cNvPr>
          <p:cNvSpPr/>
          <p:nvPr/>
        </p:nvSpPr>
        <p:spPr bwMode="white">
          <a:xfrm>
            <a:off x="9120336" y="3284984"/>
            <a:ext cx="25796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45D75D7D-00CA-EEB3-12BC-D9A0C29467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492896"/>
            <a:ext cx="6264696" cy="231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34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2025-01-08T09:44:10Z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