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76207DC-9A62-8933-3192-D5D2CB134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2361498"/>
            <a:ext cx="11928648" cy="20888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7409FA-63C1-EB68-E463-C2134AECD7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373"/>
          <a:stretch/>
        </p:blipFill>
        <p:spPr>
          <a:xfrm>
            <a:off x="360000" y="1224001"/>
            <a:ext cx="11340000" cy="69283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6A7B17E-9033-D49F-C0F2-4FF467D0F7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988840"/>
            <a:ext cx="10788576" cy="4219760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8D70BD34-80E2-5593-A381-1B8455B47290}"/>
              </a:ext>
            </a:extLst>
          </p:cNvPr>
          <p:cNvSpPr/>
          <p:nvPr/>
        </p:nvSpPr>
        <p:spPr>
          <a:xfrm>
            <a:off x="9120336" y="3082584"/>
            <a:ext cx="720080" cy="1282520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929768A-A7FA-0B97-E727-1A147DF42AC9}"/>
              </a:ext>
            </a:extLst>
          </p:cNvPr>
          <p:cNvSpPr/>
          <p:nvPr/>
        </p:nvSpPr>
        <p:spPr>
          <a:xfrm>
            <a:off x="9048328" y="5013176"/>
            <a:ext cx="720080" cy="1096168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E28616-81F4-8B25-6B4B-BC368991FC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80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74AD75-B4DC-FD7D-343D-EBD5F8C385F6}"/>
              </a:ext>
            </a:extLst>
          </p:cNvPr>
          <p:cNvSpPr/>
          <p:nvPr/>
        </p:nvSpPr>
        <p:spPr bwMode="white">
          <a:xfrm>
            <a:off x="7320151" y="1998025"/>
            <a:ext cx="495113" cy="38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B355DF-87C6-51D8-E0A9-68DB2E6DCAEC}"/>
              </a:ext>
            </a:extLst>
          </p:cNvPr>
          <p:cNvSpPr/>
          <p:nvPr/>
        </p:nvSpPr>
        <p:spPr bwMode="white">
          <a:xfrm>
            <a:off x="8453198" y="1998025"/>
            <a:ext cx="437984" cy="38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29ACA0-2CA0-C23F-25EF-0EFEEFAD14DA}"/>
              </a:ext>
            </a:extLst>
          </p:cNvPr>
          <p:cNvSpPr/>
          <p:nvPr/>
        </p:nvSpPr>
        <p:spPr bwMode="white">
          <a:xfrm>
            <a:off x="9548161" y="1998025"/>
            <a:ext cx="457028" cy="38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6607A0-63C7-4261-F76D-74793330CEF6}"/>
              </a:ext>
            </a:extLst>
          </p:cNvPr>
          <p:cNvSpPr/>
          <p:nvPr/>
        </p:nvSpPr>
        <p:spPr bwMode="white">
          <a:xfrm>
            <a:off x="6234710" y="2619156"/>
            <a:ext cx="447506" cy="38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5595F2-87BD-894D-D03C-A6DE13EB3141}"/>
              </a:ext>
            </a:extLst>
          </p:cNvPr>
          <p:cNvSpPr/>
          <p:nvPr/>
        </p:nvSpPr>
        <p:spPr bwMode="white">
          <a:xfrm>
            <a:off x="7348715" y="2619156"/>
            <a:ext cx="437984" cy="38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4ABFED-35E7-1F16-CA31-95269F63F443}"/>
              </a:ext>
            </a:extLst>
          </p:cNvPr>
          <p:cNvSpPr/>
          <p:nvPr/>
        </p:nvSpPr>
        <p:spPr bwMode="white">
          <a:xfrm>
            <a:off x="8453198" y="2619156"/>
            <a:ext cx="437984" cy="38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884623-99CB-7243-6A32-FD85C2403D76}"/>
              </a:ext>
            </a:extLst>
          </p:cNvPr>
          <p:cNvSpPr/>
          <p:nvPr/>
        </p:nvSpPr>
        <p:spPr bwMode="white">
          <a:xfrm>
            <a:off x="9557682" y="2619156"/>
            <a:ext cx="447506" cy="38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18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E0DA6E-FBA3-8AC4-5451-D917237F08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548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639A87-77BE-0977-CB44-15DCB67FB2FB}"/>
              </a:ext>
            </a:extLst>
          </p:cNvPr>
          <p:cNvSpPr/>
          <p:nvPr/>
        </p:nvSpPr>
        <p:spPr bwMode="white">
          <a:xfrm>
            <a:off x="5951984" y="4653137"/>
            <a:ext cx="648072" cy="48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79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60EB27-20FE-2055-5D17-85E8B3D048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935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B67E89-3295-6C39-8E7C-311537D93664}"/>
              </a:ext>
            </a:extLst>
          </p:cNvPr>
          <p:cNvSpPr/>
          <p:nvPr/>
        </p:nvSpPr>
        <p:spPr bwMode="white">
          <a:xfrm>
            <a:off x="6600056" y="1224000"/>
            <a:ext cx="1728191" cy="54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23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2025-01-09T03:42:21Z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