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4ECBC8-33F2-A5DA-3153-37918EB27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619" y="3014714"/>
            <a:ext cx="6304762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B22C3-5DA0-1256-BF04-EA43569FFB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99"/>
          <a:stretch/>
        </p:blipFill>
        <p:spPr>
          <a:xfrm>
            <a:off x="360000" y="1224000"/>
            <a:ext cx="11340000" cy="6208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DCE9453-2A0E-EB21-EC8A-85773880D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1988841"/>
            <a:ext cx="9865096" cy="3540880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53C0EED0-D49F-4B28-F626-9DE8F87CC761}"/>
              </a:ext>
            </a:extLst>
          </p:cNvPr>
          <p:cNvSpPr/>
          <p:nvPr/>
        </p:nvSpPr>
        <p:spPr>
          <a:xfrm>
            <a:off x="9120336" y="2060848"/>
            <a:ext cx="1080120" cy="144016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0D72EC2-A962-CCC9-DFD0-676E6B9FD083}"/>
              </a:ext>
            </a:extLst>
          </p:cNvPr>
          <p:cNvSpPr/>
          <p:nvPr/>
        </p:nvSpPr>
        <p:spPr>
          <a:xfrm>
            <a:off x="4223792" y="3933056"/>
            <a:ext cx="1080120" cy="144016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4B827-E910-97BF-DDE8-E51039701B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87"/>
          <a:stretch/>
        </p:blipFill>
        <p:spPr>
          <a:xfrm>
            <a:off x="360000" y="1224000"/>
            <a:ext cx="11340000" cy="73041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53A0A1D-A04A-DE64-AAAE-0037D19AD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1954417"/>
            <a:ext cx="8640959" cy="334679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A8FEE77-8D07-414B-DD2D-CF8D8615D980}"/>
              </a:ext>
            </a:extLst>
          </p:cNvPr>
          <p:cNvCxnSpPr>
            <a:cxnSpLocks/>
          </p:cNvCxnSpPr>
          <p:nvPr/>
        </p:nvCxnSpPr>
        <p:spPr>
          <a:xfrm>
            <a:off x="2495600" y="3203835"/>
            <a:ext cx="4104456" cy="94524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7F00D16-5956-37D3-3FFC-4C1FEA5CB1CF}"/>
              </a:ext>
            </a:extLst>
          </p:cNvPr>
          <p:cNvCxnSpPr>
            <a:cxnSpLocks/>
          </p:cNvCxnSpPr>
          <p:nvPr/>
        </p:nvCxnSpPr>
        <p:spPr>
          <a:xfrm flipH="1">
            <a:off x="2495600" y="3243808"/>
            <a:ext cx="2160240" cy="90527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638B754-501E-C840-81D6-BA330F94DDF6}"/>
              </a:ext>
            </a:extLst>
          </p:cNvPr>
          <p:cNvCxnSpPr>
            <a:cxnSpLocks/>
          </p:cNvCxnSpPr>
          <p:nvPr/>
        </p:nvCxnSpPr>
        <p:spPr>
          <a:xfrm>
            <a:off x="7107714" y="3249993"/>
            <a:ext cx="1868606" cy="75507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FA3E24D-FE48-F66B-484C-E8913C2BC216}"/>
              </a:ext>
            </a:extLst>
          </p:cNvPr>
          <p:cNvCxnSpPr>
            <a:cxnSpLocks/>
          </p:cNvCxnSpPr>
          <p:nvPr/>
        </p:nvCxnSpPr>
        <p:spPr>
          <a:xfrm flipH="1">
            <a:off x="4943872" y="3252936"/>
            <a:ext cx="4540106" cy="8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28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3FB79-5DD7-D258-00A0-54601F853C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49"/>
          <a:stretch/>
        </p:blipFill>
        <p:spPr>
          <a:xfrm>
            <a:off x="360000" y="1224000"/>
            <a:ext cx="11340000" cy="12688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5D71E72-B37F-71D4-14D1-47896078B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2636168"/>
            <a:ext cx="9865096" cy="1656928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69B2DA38-D92E-0950-BD9D-92E3ECC93E08}"/>
              </a:ext>
            </a:extLst>
          </p:cNvPr>
          <p:cNvSpPr/>
          <p:nvPr/>
        </p:nvSpPr>
        <p:spPr>
          <a:xfrm>
            <a:off x="8904312" y="2780928"/>
            <a:ext cx="1440160" cy="129614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0892251-6E85-43B2-71C8-59A7ABB8A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841" y="1256947"/>
            <a:ext cx="9859615" cy="3559947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225F0850-452B-B155-1502-B0D30DF8ADDB}"/>
              </a:ext>
            </a:extLst>
          </p:cNvPr>
          <p:cNvSpPr/>
          <p:nvPr/>
        </p:nvSpPr>
        <p:spPr>
          <a:xfrm>
            <a:off x="2999656" y="1340768"/>
            <a:ext cx="1440160" cy="129614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5248340-A851-054E-7071-298B15A333C5}"/>
              </a:ext>
            </a:extLst>
          </p:cNvPr>
          <p:cNvSpPr/>
          <p:nvPr/>
        </p:nvSpPr>
        <p:spPr>
          <a:xfrm>
            <a:off x="3071664" y="3284984"/>
            <a:ext cx="1440160" cy="129614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21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2025-01-09T03:33:46Z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