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696" y="1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0DECCA3-F877-A6BC-673A-DD278C863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0286" y="3024238"/>
            <a:ext cx="6971428" cy="8095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49D9A-2771-518B-49E2-9178ED8FE9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03"/>
          <a:stretch/>
        </p:blipFill>
        <p:spPr>
          <a:xfrm>
            <a:off x="360000" y="1224000"/>
            <a:ext cx="11137224" cy="54453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C81C18-5B61-5CE7-E218-A9341BD1F96C}"/>
              </a:ext>
            </a:extLst>
          </p:cNvPr>
          <p:cNvSpPr/>
          <p:nvPr/>
        </p:nvSpPr>
        <p:spPr bwMode="white">
          <a:xfrm>
            <a:off x="3436529" y="2113090"/>
            <a:ext cx="832252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E82CC7-1F0B-8F74-EDC9-4C53D8818A49}"/>
              </a:ext>
            </a:extLst>
          </p:cNvPr>
          <p:cNvSpPr/>
          <p:nvPr/>
        </p:nvSpPr>
        <p:spPr bwMode="white">
          <a:xfrm>
            <a:off x="4586721" y="2113090"/>
            <a:ext cx="832252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6C61A2-7BA1-2977-542F-56A1330D1EB0}"/>
              </a:ext>
            </a:extLst>
          </p:cNvPr>
          <p:cNvSpPr/>
          <p:nvPr/>
        </p:nvSpPr>
        <p:spPr bwMode="white">
          <a:xfrm>
            <a:off x="5736913" y="2113090"/>
            <a:ext cx="832252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8D2F08-2D7B-DDBC-556D-5CD9C483C855}"/>
              </a:ext>
            </a:extLst>
          </p:cNvPr>
          <p:cNvSpPr/>
          <p:nvPr/>
        </p:nvSpPr>
        <p:spPr bwMode="white">
          <a:xfrm>
            <a:off x="8046648" y="2113090"/>
            <a:ext cx="832253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B4AF20-5345-A083-2995-D57FC12ED4DF}"/>
              </a:ext>
            </a:extLst>
          </p:cNvPr>
          <p:cNvSpPr/>
          <p:nvPr/>
        </p:nvSpPr>
        <p:spPr bwMode="white">
          <a:xfrm>
            <a:off x="9206191" y="2113090"/>
            <a:ext cx="832252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577B2A-A441-F6B0-FDDD-62BB86BF5218}"/>
              </a:ext>
            </a:extLst>
          </p:cNvPr>
          <p:cNvSpPr/>
          <p:nvPr/>
        </p:nvSpPr>
        <p:spPr bwMode="white">
          <a:xfrm>
            <a:off x="2276986" y="2599751"/>
            <a:ext cx="832252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B90B45-D1BC-CFAA-6AD2-8093A70AD0E6}"/>
              </a:ext>
            </a:extLst>
          </p:cNvPr>
          <p:cNvSpPr/>
          <p:nvPr/>
        </p:nvSpPr>
        <p:spPr bwMode="white">
          <a:xfrm>
            <a:off x="4605423" y="2599751"/>
            <a:ext cx="813550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A12240-814A-6339-F462-9C94F85DCA0F}"/>
              </a:ext>
            </a:extLst>
          </p:cNvPr>
          <p:cNvSpPr/>
          <p:nvPr/>
        </p:nvSpPr>
        <p:spPr bwMode="white">
          <a:xfrm>
            <a:off x="5736913" y="2599751"/>
            <a:ext cx="832252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3D6912E-B2D5-475B-6563-D2DF65B06244}"/>
              </a:ext>
            </a:extLst>
          </p:cNvPr>
          <p:cNvSpPr/>
          <p:nvPr/>
        </p:nvSpPr>
        <p:spPr bwMode="white">
          <a:xfrm>
            <a:off x="8046648" y="2599751"/>
            <a:ext cx="832253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61A0674-EBE1-A199-D24E-3F8EBC67C995}"/>
              </a:ext>
            </a:extLst>
          </p:cNvPr>
          <p:cNvSpPr/>
          <p:nvPr/>
        </p:nvSpPr>
        <p:spPr bwMode="white">
          <a:xfrm>
            <a:off x="2276986" y="3077052"/>
            <a:ext cx="832252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35D47AC-E39B-7700-91AE-FDF0C9B0B12E}"/>
              </a:ext>
            </a:extLst>
          </p:cNvPr>
          <p:cNvSpPr/>
          <p:nvPr/>
        </p:nvSpPr>
        <p:spPr bwMode="white">
          <a:xfrm>
            <a:off x="3436529" y="3077052"/>
            <a:ext cx="822901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09BAFDA-452F-2A45-0B09-A9A983B8264C}"/>
              </a:ext>
            </a:extLst>
          </p:cNvPr>
          <p:cNvSpPr/>
          <p:nvPr/>
        </p:nvSpPr>
        <p:spPr bwMode="white">
          <a:xfrm>
            <a:off x="6896456" y="3077052"/>
            <a:ext cx="832252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36F67B0-471E-3939-7282-D5575466EC9A}"/>
              </a:ext>
            </a:extLst>
          </p:cNvPr>
          <p:cNvSpPr/>
          <p:nvPr/>
        </p:nvSpPr>
        <p:spPr bwMode="white">
          <a:xfrm>
            <a:off x="8046648" y="3077052"/>
            <a:ext cx="832253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38106BF-31BA-975C-7DBA-DEA2693CA531}"/>
              </a:ext>
            </a:extLst>
          </p:cNvPr>
          <p:cNvSpPr/>
          <p:nvPr/>
        </p:nvSpPr>
        <p:spPr bwMode="white">
          <a:xfrm>
            <a:off x="1126794" y="3554354"/>
            <a:ext cx="832252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2185456-147E-6304-B915-B92491FC9BDA}"/>
              </a:ext>
            </a:extLst>
          </p:cNvPr>
          <p:cNvSpPr/>
          <p:nvPr/>
        </p:nvSpPr>
        <p:spPr bwMode="white">
          <a:xfrm>
            <a:off x="4586721" y="3554354"/>
            <a:ext cx="832252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D11585C-48D1-05FE-46F1-E1FAD6BADF1C}"/>
              </a:ext>
            </a:extLst>
          </p:cNvPr>
          <p:cNvSpPr/>
          <p:nvPr/>
        </p:nvSpPr>
        <p:spPr bwMode="white">
          <a:xfrm>
            <a:off x="5736913" y="3554354"/>
            <a:ext cx="832252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81C6711-CE5D-DB19-0933-E3BCAA5F67CE}"/>
              </a:ext>
            </a:extLst>
          </p:cNvPr>
          <p:cNvSpPr/>
          <p:nvPr/>
        </p:nvSpPr>
        <p:spPr bwMode="white">
          <a:xfrm>
            <a:off x="6896456" y="3554354"/>
            <a:ext cx="832252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0F22F93-96F1-9064-4220-D4DA34512F57}"/>
              </a:ext>
            </a:extLst>
          </p:cNvPr>
          <p:cNvSpPr/>
          <p:nvPr/>
        </p:nvSpPr>
        <p:spPr bwMode="white">
          <a:xfrm>
            <a:off x="1126794" y="4041014"/>
            <a:ext cx="822901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E1C28C5-B995-B570-8D73-10D615E50FE7}"/>
              </a:ext>
            </a:extLst>
          </p:cNvPr>
          <p:cNvSpPr/>
          <p:nvPr/>
        </p:nvSpPr>
        <p:spPr bwMode="white">
          <a:xfrm>
            <a:off x="3436529" y="4041014"/>
            <a:ext cx="832252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B18DDF0-1261-E998-D54F-7A3DFA31CE15}"/>
              </a:ext>
            </a:extLst>
          </p:cNvPr>
          <p:cNvSpPr/>
          <p:nvPr/>
        </p:nvSpPr>
        <p:spPr bwMode="white">
          <a:xfrm>
            <a:off x="4586721" y="4041014"/>
            <a:ext cx="832252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4F79620-3E5A-D6EB-7FC1-13AF5EA47E86}"/>
              </a:ext>
            </a:extLst>
          </p:cNvPr>
          <p:cNvSpPr/>
          <p:nvPr/>
        </p:nvSpPr>
        <p:spPr bwMode="white">
          <a:xfrm>
            <a:off x="2276986" y="4527674"/>
            <a:ext cx="832252" cy="21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7D5E028-256F-A6FC-EDA8-E0FDEB92246D}"/>
              </a:ext>
            </a:extLst>
          </p:cNvPr>
          <p:cNvSpPr/>
          <p:nvPr/>
        </p:nvSpPr>
        <p:spPr bwMode="white">
          <a:xfrm>
            <a:off x="3436529" y="4518315"/>
            <a:ext cx="832252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E781E89-31BB-6D86-492E-83AD535BCD56}"/>
              </a:ext>
            </a:extLst>
          </p:cNvPr>
          <p:cNvSpPr/>
          <p:nvPr/>
        </p:nvSpPr>
        <p:spPr bwMode="white">
          <a:xfrm>
            <a:off x="4586721" y="4518315"/>
            <a:ext cx="832252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6D62A3C-FB3A-A92D-443F-F909814077FC}"/>
              </a:ext>
            </a:extLst>
          </p:cNvPr>
          <p:cNvSpPr/>
          <p:nvPr/>
        </p:nvSpPr>
        <p:spPr bwMode="white">
          <a:xfrm>
            <a:off x="2276986" y="5004976"/>
            <a:ext cx="832252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C022834-8D54-FC4B-71F0-7FDA9766D15C}"/>
              </a:ext>
            </a:extLst>
          </p:cNvPr>
          <p:cNvSpPr/>
          <p:nvPr/>
        </p:nvSpPr>
        <p:spPr bwMode="white">
          <a:xfrm>
            <a:off x="1126794" y="5482277"/>
            <a:ext cx="832252" cy="2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A6AD8E9-3D19-2B6C-7CAF-6EC272A78ED0}"/>
              </a:ext>
            </a:extLst>
          </p:cNvPr>
          <p:cNvSpPr/>
          <p:nvPr/>
        </p:nvSpPr>
        <p:spPr bwMode="white">
          <a:xfrm>
            <a:off x="7326609" y="5444842"/>
            <a:ext cx="617177" cy="29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589CDEF-C87C-47FB-5737-66235681608C}"/>
              </a:ext>
            </a:extLst>
          </p:cNvPr>
          <p:cNvSpPr/>
          <p:nvPr/>
        </p:nvSpPr>
        <p:spPr bwMode="white">
          <a:xfrm>
            <a:off x="6859052" y="5865990"/>
            <a:ext cx="626527" cy="29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AC75F524-82E3-9017-5FAA-5A9659163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575" y="6381328"/>
            <a:ext cx="3274954" cy="391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49D9A-2771-518B-49E2-9178ED8FE9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16" r="72419"/>
          <a:stretch/>
        </p:blipFill>
        <p:spPr>
          <a:xfrm>
            <a:off x="360000" y="1268760"/>
            <a:ext cx="3431744" cy="71352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76BFF5D-102E-4738-34EE-A8598C4566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1008072" y="1963871"/>
            <a:ext cx="9624432" cy="1753161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940502D-261D-A0C5-7C61-469B75AEA24E}"/>
              </a:ext>
            </a:extLst>
          </p:cNvPr>
          <p:cNvSpPr/>
          <p:nvPr/>
        </p:nvSpPr>
        <p:spPr bwMode="white">
          <a:xfrm>
            <a:off x="2379155" y="2163960"/>
            <a:ext cx="228513" cy="2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46DEAA4-F0B3-C43F-E0DC-ED3D20D012CA}"/>
              </a:ext>
            </a:extLst>
          </p:cNvPr>
          <p:cNvSpPr/>
          <p:nvPr/>
        </p:nvSpPr>
        <p:spPr bwMode="white">
          <a:xfrm>
            <a:off x="2379155" y="2726115"/>
            <a:ext cx="228513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FE336C8E-96C7-B1DF-9EC7-967C39CA01F3}"/>
              </a:ext>
            </a:extLst>
          </p:cNvPr>
          <p:cNvSpPr/>
          <p:nvPr/>
        </p:nvSpPr>
        <p:spPr bwMode="white">
          <a:xfrm>
            <a:off x="2379155" y="3288270"/>
            <a:ext cx="228513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537B3B33-0072-A282-CBE3-EC912A8580BD}"/>
              </a:ext>
            </a:extLst>
          </p:cNvPr>
          <p:cNvSpPr/>
          <p:nvPr/>
        </p:nvSpPr>
        <p:spPr bwMode="white">
          <a:xfrm>
            <a:off x="6073462" y="2163960"/>
            <a:ext cx="218992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7618AD97-DC17-0165-7CB9-412DF7F4FFBC}"/>
              </a:ext>
            </a:extLst>
          </p:cNvPr>
          <p:cNvSpPr/>
          <p:nvPr/>
        </p:nvSpPr>
        <p:spPr bwMode="white">
          <a:xfrm>
            <a:off x="6073462" y="2726115"/>
            <a:ext cx="228513" cy="2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4D4528D9-A0D4-22C4-2290-460BF2867960}"/>
              </a:ext>
            </a:extLst>
          </p:cNvPr>
          <p:cNvSpPr/>
          <p:nvPr/>
        </p:nvSpPr>
        <p:spPr bwMode="white">
          <a:xfrm>
            <a:off x="6073462" y="3288270"/>
            <a:ext cx="218992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07D0C733-B9C4-87E8-C6BB-F0A9C48CF5BC}"/>
              </a:ext>
            </a:extLst>
          </p:cNvPr>
          <p:cNvSpPr/>
          <p:nvPr/>
        </p:nvSpPr>
        <p:spPr bwMode="white">
          <a:xfrm>
            <a:off x="9758248" y="2163960"/>
            <a:ext cx="228513" cy="2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6339D3E6-E179-3A13-9B77-04FDC5CBCE4E}"/>
              </a:ext>
            </a:extLst>
          </p:cNvPr>
          <p:cNvSpPr/>
          <p:nvPr/>
        </p:nvSpPr>
        <p:spPr bwMode="white">
          <a:xfrm>
            <a:off x="9758248" y="2726115"/>
            <a:ext cx="228513" cy="2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991E02C1-7AE4-DD35-B116-7FF587BE3D13}"/>
              </a:ext>
            </a:extLst>
          </p:cNvPr>
          <p:cNvSpPr/>
          <p:nvPr/>
        </p:nvSpPr>
        <p:spPr bwMode="white">
          <a:xfrm>
            <a:off x="9758248" y="3297798"/>
            <a:ext cx="228513" cy="2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77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 animBg="1"/>
      <p:bldP spid="37" grpId="0" animBg="1"/>
      <p:bldP spid="40" grpId="0" animBg="1"/>
      <p:bldP spid="42" grpId="0" animBg="1"/>
      <p:bldP spid="44" grpId="0" animBg="1"/>
      <p:bldP spid="46" grpId="0" animBg="1"/>
      <p:bldP spid="47" grpId="0" animBg="1"/>
      <p:bldP spid="4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1D6CBF-01DE-30B1-CC69-29FE3FF01B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74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DD2F25-A184-2258-633A-74C4F70CC8E3}"/>
              </a:ext>
            </a:extLst>
          </p:cNvPr>
          <p:cNvSpPr/>
          <p:nvPr/>
        </p:nvSpPr>
        <p:spPr bwMode="white">
          <a:xfrm>
            <a:off x="2778438" y="4004486"/>
            <a:ext cx="390377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96AD41-4D5A-E7F2-597D-9EF19EE7D25D}"/>
              </a:ext>
            </a:extLst>
          </p:cNvPr>
          <p:cNvSpPr/>
          <p:nvPr/>
        </p:nvSpPr>
        <p:spPr bwMode="white">
          <a:xfrm>
            <a:off x="3873400" y="4004486"/>
            <a:ext cx="228513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59CDDA-4C6E-F22F-2561-26749EA79B79}"/>
              </a:ext>
            </a:extLst>
          </p:cNvPr>
          <p:cNvSpPr/>
          <p:nvPr/>
        </p:nvSpPr>
        <p:spPr bwMode="white">
          <a:xfrm>
            <a:off x="4806498" y="4004486"/>
            <a:ext cx="218992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310C75-1BC0-3B64-6DD6-239F578D7BEA}"/>
              </a:ext>
            </a:extLst>
          </p:cNvPr>
          <p:cNvSpPr/>
          <p:nvPr/>
        </p:nvSpPr>
        <p:spPr bwMode="white">
          <a:xfrm>
            <a:off x="7434408" y="4004486"/>
            <a:ext cx="390377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E9170F-80FE-1B79-5C8A-FBBFDEC1D212}"/>
              </a:ext>
            </a:extLst>
          </p:cNvPr>
          <p:cNvSpPr/>
          <p:nvPr/>
        </p:nvSpPr>
        <p:spPr bwMode="white">
          <a:xfrm>
            <a:off x="8529370" y="4004486"/>
            <a:ext cx="218992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B0DC06-39BA-F626-5794-FE89D4717491}"/>
              </a:ext>
            </a:extLst>
          </p:cNvPr>
          <p:cNvSpPr/>
          <p:nvPr/>
        </p:nvSpPr>
        <p:spPr bwMode="white">
          <a:xfrm>
            <a:off x="9462468" y="4004486"/>
            <a:ext cx="218992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7A73F1-1A29-65CC-F7E6-30077F7FF614}"/>
              </a:ext>
            </a:extLst>
          </p:cNvPr>
          <p:cNvSpPr/>
          <p:nvPr/>
        </p:nvSpPr>
        <p:spPr bwMode="white">
          <a:xfrm>
            <a:off x="2778438" y="4747219"/>
            <a:ext cx="390377" cy="23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0E8C0E-98DD-A283-C9A1-994085AA9C99}"/>
              </a:ext>
            </a:extLst>
          </p:cNvPr>
          <p:cNvSpPr/>
          <p:nvPr/>
        </p:nvSpPr>
        <p:spPr bwMode="white">
          <a:xfrm>
            <a:off x="3311637" y="4832919"/>
            <a:ext cx="333249" cy="3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601778-9D70-4A63-D471-4B36DEE347A4}"/>
              </a:ext>
            </a:extLst>
          </p:cNvPr>
          <p:cNvSpPr/>
          <p:nvPr/>
        </p:nvSpPr>
        <p:spPr bwMode="white">
          <a:xfrm>
            <a:off x="3873400" y="4747219"/>
            <a:ext cx="228513" cy="23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1CD392F-964C-81CD-7DBC-D15984F6B750}"/>
              </a:ext>
            </a:extLst>
          </p:cNvPr>
          <p:cNvSpPr/>
          <p:nvPr/>
        </p:nvSpPr>
        <p:spPr bwMode="white">
          <a:xfrm>
            <a:off x="4796977" y="4747219"/>
            <a:ext cx="228513" cy="23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894EA85-1A12-ADC4-B9A3-C0DE035F5E0E}"/>
              </a:ext>
            </a:extLst>
          </p:cNvPr>
          <p:cNvSpPr/>
          <p:nvPr/>
        </p:nvSpPr>
        <p:spPr bwMode="white">
          <a:xfrm>
            <a:off x="7434408" y="4747219"/>
            <a:ext cx="390377" cy="23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FD96752-0E63-38E5-0CE9-49E87BCEEC63}"/>
              </a:ext>
            </a:extLst>
          </p:cNvPr>
          <p:cNvSpPr/>
          <p:nvPr/>
        </p:nvSpPr>
        <p:spPr bwMode="white">
          <a:xfrm>
            <a:off x="7967607" y="4832919"/>
            <a:ext cx="333248" cy="3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C16DE23-53CB-CE69-5EB0-EF1AF2DDCE1B}"/>
              </a:ext>
            </a:extLst>
          </p:cNvPr>
          <p:cNvSpPr/>
          <p:nvPr/>
        </p:nvSpPr>
        <p:spPr bwMode="white">
          <a:xfrm>
            <a:off x="8529370" y="4737697"/>
            <a:ext cx="218992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589189B-3189-4C49-65AD-BD8FA5B1793F}"/>
              </a:ext>
            </a:extLst>
          </p:cNvPr>
          <p:cNvSpPr/>
          <p:nvPr/>
        </p:nvSpPr>
        <p:spPr bwMode="white">
          <a:xfrm>
            <a:off x="9462468" y="4747219"/>
            <a:ext cx="218992" cy="23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A5D1318-3391-E91A-E304-795EC7332E03}"/>
              </a:ext>
            </a:extLst>
          </p:cNvPr>
          <p:cNvSpPr/>
          <p:nvPr/>
        </p:nvSpPr>
        <p:spPr bwMode="white">
          <a:xfrm>
            <a:off x="3311637" y="4077072"/>
            <a:ext cx="333249" cy="10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F4F7EE7-392F-7F62-0538-89EE91CA9CCE}"/>
              </a:ext>
            </a:extLst>
          </p:cNvPr>
          <p:cNvSpPr/>
          <p:nvPr/>
        </p:nvSpPr>
        <p:spPr bwMode="white">
          <a:xfrm>
            <a:off x="7962846" y="4077072"/>
            <a:ext cx="333248" cy="10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6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DB4306-4D9A-88FC-27E7-6A12B7E965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61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30DF32-CDEA-1F46-6FEB-FD5E5376AD00}"/>
              </a:ext>
            </a:extLst>
          </p:cNvPr>
          <p:cNvSpPr/>
          <p:nvPr/>
        </p:nvSpPr>
        <p:spPr bwMode="white">
          <a:xfrm>
            <a:off x="2207153" y="2119122"/>
            <a:ext cx="228513" cy="2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FEBC5F-B01C-BE6B-2C76-B6D07109D7DA}"/>
              </a:ext>
            </a:extLst>
          </p:cNvPr>
          <p:cNvSpPr/>
          <p:nvPr/>
        </p:nvSpPr>
        <p:spPr bwMode="white">
          <a:xfrm>
            <a:off x="2740352" y="2909496"/>
            <a:ext cx="228513" cy="2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84179B-24F6-0424-2196-B64BE348E3A8}"/>
              </a:ext>
            </a:extLst>
          </p:cNvPr>
          <p:cNvSpPr/>
          <p:nvPr/>
        </p:nvSpPr>
        <p:spPr bwMode="white">
          <a:xfrm>
            <a:off x="5796725" y="3461806"/>
            <a:ext cx="228513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7D162B-CE10-C3A5-C883-B39AD253B754}"/>
              </a:ext>
            </a:extLst>
          </p:cNvPr>
          <p:cNvSpPr/>
          <p:nvPr/>
        </p:nvSpPr>
        <p:spPr bwMode="white">
          <a:xfrm>
            <a:off x="6729823" y="3471329"/>
            <a:ext cx="228514" cy="2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ED434B-C83D-4C5B-61BC-5E2C3CDC305A}"/>
              </a:ext>
            </a:extLst>
          </p:cNvPr>
          <p:cNvSpPr/>
          <p:nvPr/>
        </p:nvSpPr>
        <p:spPr bwMode="white">
          <a:xfrm>
            <a:off x="7653400" y="3471329"/>
            <a:ext cx="228513" cy="2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449763-BA0E-3E59-8388-5DFDA337A67D}"/>
              </a:ext>
            </a:extLst>
          </p:cNvPr>
          <p:cNvSpPr/>
          <p:nvPr/>
        </p:nvSpPr>
        <p:spPr bwMode="white">
          <a:xfrm>
            <a:off x="8586498" y="3461806"/>
            <a:ext cx="218992" cy="2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7F04D5-0F9D-2F0C-0251-F0BA49AC3DD0}"/>
              </a:ext>
            </a:extLst>
          </p:cNvPr>
          <p:cNvSpPr/>
          <p:nvPr/>
        </p:nvSpPr>
        <p:spPr bwMode="white">
          <a:xfrm>
            <a:off x="8995919" y="3414193"/>
            <a:ext cx="2113753" cy="34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3E6A15-10A5-1090-1DC4-09DD0697FFEA}"/>
              </a:ext>
            </a:extLst>
          </p:cNvPr>
          <p:cNvSpPr/>
          <p:nvPr/>
        </p:nvSpPr>
        <p:spPr bwMode="white">
          <a:xfrm>
            <a:off x="3092644" y="3680825"/>
            <a:ext cx="228513" cy="2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04B0DC8-C9DC-7970-7A3C-B6F60CCCE98C}"/>
              </a:ext>
            </a:extLst>
          </p:cNvPr>
          <p:cNvSpPr/>
          <p:nvPr/>
        </p:nvSpPr>
        <p:spPr bwMode="white">
          <a:xfrm>
            <a:off x="5730075" y="4252180"/>
            <a:ext cx="371335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643F00-F248-806F-D060-9BD7A1B53A55}"/>
              </a:ext>
            </a:extLst>
          </p:cNvPr>
          <p:cNvSpPr/>
          <p:nvPr/>
        </p:nvSpPr>
        <p:spPr bwMode="white">
          <a:xfrm>
            <a:off x="6729823" y="4252180"/>
            <a:ext cx="218992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7BA2A9F-40F9-CF1F-BA4F-BF2B9CE9CE9C}"/>
              </a:ext>
            </a:extLst>
          </p:cNvPr>
          <p:cNvSpPr/>
          <p:nvPr/>
        </p:nvSpPr>
        <p:spPr bwMode="white">
          <a:xfrm>
            <a:off x="7586750" y="4252180"/>
            <a:ext cx="380856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5148591-C107-7CCF-7711-30A39B88F343}"/>
              </a:ext>
            </a:extLst>
          </p:cNvPr>
          <p:cNvSpPr/>
          <p:nvPr/>
        </p:nvSpPr>
        <p:spPr bwMode="white">
          <a:xfrm>
            <a:off x="8586498" y="4252180"/>
            <a:ext cx="218992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60F8F23-F0C0-DB31-C1DE-613AAA38485C}"/>
              </a:ext>
            </a:extLst>
          </p:cNvPr>
          <p:cNvSpPr/>
          <p:nvPr/>
        </p:nvSpPr>
        <p:spPr bwMode="white">
          <a:xfrm>
            <a:off x="2311889" y="4471200"/>
            <a:ext cx="390377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0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66</cp:revision>
  <dcterms:created xsi:type="dcterms:W3CDTF">2015-09-16T06:44:00Z</dcterms:created>
  <dcterms:modified xsi:type="dcterms:W3CDTF">2025-01-09T08:28:56Z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