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3" r:id="rId10"/>
    <p:sldId id="331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52" autoAdjust="0"/>
    <p:restoredTop sz="94660"/>
  </p:normalViewPr>
  <p:slideViewPr>
    <p:cSldViewPr showGuides="1">
      <p:cViewPr>
        <p:scale>
          <a:sx n="70" d="100"/>
          <a:sy n="70" d="100"/>
        </p:scale>
        <p:origin x="366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5BF3DB-8BF0-8468-F135-27AAEBB56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190" y="2905190"/>
            <a:ext cx="7247619" cy="10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FC883-5016-BAAE-4EF4-26567E99B6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40"/>
          <a:stretch/>
        </p:blipFill>
        <p:spPr>
          <a:xfrm>
            <a:off x="360000" y="1224001"/>
            <a:ext cx="11340000" cy="17009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437E6AB-A4FF-6908-C29A-339B53646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96952"/>
            <a:ext cx="8640960" cy="2947233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28D1D39E-F685-EDF5-F26E-AB84F25BBF84}"/>
              </a:ext>
            </a:extLst>
          </p:cNvPr>
          <p:cNvSpPr/>
          <p:nvPr/>
        </p:nvSpPr>
        <p:spPr>
          <a:xfrm>
            <a:off x="3503712" y="3140968"/>
            <a:ext cx="720080" cy="72008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A7F2A0C-A9D1-1CE9-8259-B76D98FB6D60}"/>
              </a:ext>
            </a:extLst>
          </p:cNvPr>
          <p:cNvSpPr/>
          <p:nvPr/>
        </p:nvSpPr>
        <p:spPr>
          <a:xfrm>
            <a:off x="7032104" y="3284984"/>
            <a:ext cx="720080" cy="72008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9AF1B30-0C22-DDD8-A80A-02E15B4AD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568" y="1268760"/>
            <a:ext cx="8524264" cy="2892645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0D76CE21-AD08-4303-6350-1C1ECD2171F0}"/>
              </a:ext>
            </a:extLst>
          </p:cNvPr>
          <p:cNvSpPr/>
          <p:nvPr/>
        </p:nvSpPr>
        <p:spPr>
          <a:xfrm>
            <a:off x="2207568" y="1556792"/>
            <a:ext cx="720080" cy="72008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0F1EEEA-4589-38B5-0375-B438DA733D07}"/>
              </a:ext>
            </a:extLst>
          </p:cNvPr>
          <p:cNvSpPr/>
          <p:nvPr/>
        </p:nvSpPr>
        <p:spPr>
          <a:xfrm>
            <a:off x="9120336" y="1556792"/>
            <a:ext cx="720080" cy="72008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72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B5408-1F6D-087D-81A0-A37D6D363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5A7DD-1B97-1674-1D8F-58F165920C70}"/>
              </a:ext>
            </a:extLst>
          </p:cNvPr>
          <p:cNvSpPr/>
          <p:nvPr/>
        </p:nvSpPr>
        <p:spPr bwMode="white">
          <a:xfrm>
            <a:off x="1464483" y="3933056"/>
            <a:ext cx="1319149" cy="6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D3CA42-E66B-82F4-FFBE-D3BC868EDF19}"/>
              </a:ext>
            </a:extLst>
          </p:cNvPr>
          <p:cNvSpPr/>
          <p:nvPr/>
        </p:nvSpPr>
        <p:spPr bwMode="white">
          <a:xfrm>
            <a:off x="4320906" y="4075648"/>
            <a:ext cx="1075919" cy="36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57A3A4-E917-C71D-6191-248DFE51DFAD}"/>
              </a:ext>
            </a:extLst>
          </p:cNvPr>
          <p:cNvSpPr/>
          <p:nvPr/>
        </p:nvSpPr>
        <p:spPr bwMode="white">
          <a:xfrm>
            <a:off x="7243979" y="4075648"/>
            <a:ext cx="742670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45BDE1-5D3A-7739-F100-571A18096C73}"/>
              </a:ext>
            </a:extLst>
          </p:cNvPr>
          <p:cNvSpPr/>
          <p:nvPr/>
        </p:nvSpPr>
        <p:spPr bwMode="white">
          <a:xfrm>
            <a:off x="9900453" y="4075648"/>
            <a:ext cx="1133047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43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B3CA7-769E-6B47-CC42-935753ABB9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1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F7FEDC-B295-B4FE-C4D8-7A9D397DAE93}"/>
              </a:ext>
            </a:extLst>
          </p:cNvPr>
          <p:cNvSpPr/>
          <p:nvPr/>
        </p:nvSpPr>
        <p:spPr bwMode="white">
          <a:xfrm>
            <a:off x="893198" y="3196618"/>
            <a:ext cx="109496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0F1B7-D860-2118-486A-F3C7A0E24FE5}"/>
              </a:ext>
            </a:extLst>
          </p:cNvPr>
          <p:cNvSpPr/>
          <p:nvPr/>
        </p:nvSpPr>
        <p:spPr bwMode="white">
          <a:xfrm>
            <a:off x="3892443" y="3177559"/>
            <a:ext cx="761712" cy="3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DC4DC0-CD90-B8F6-2D2E-E843677ABBFE}"/>
              </a:ext>
            </a:extLst>
          </p:cNvPr>
          <p:cNvSpPr/>
          <p:nvPr/>
        </p:nvSpPr>
        <p:spPr bwMode="white">
          <a:xfrm>
            <a:off x="6587002" y="3177559"/>
            <a:ext cx="1104483" cy="36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E62A29-87D5-C317-9A2A-D9DCC3147099}"/>
              </a:ext>
            </a:extLst>
          </p:cNvPr>
          <p:cNvSpPr/>
          <p:nvPr/>
        </p:nvSpPr>
        <p:spPr bwMode="white">
          <a:xfrm>
            <a:off x="9614811" y="3196618"/>
            <a:ext cx="666498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50DBB-F366-B86F-5D80-82BA9460D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0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A59C20E-FFE5-D7AE-2FEE-93787203DB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4007768" y="3981863"/>
            <a:ext cx="5472608" cy="27595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5E0103-6ACA-ABFB-4764-606CCE37E7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2" b="-5800"/>
          <a:stretch/>
        </p:blipFill>
        <p:spPr>
          <a:xfrm>
            <a:off x="1332108" y="4968416"/>
            <a:ext cx="1199496" cy="5488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B2A2BC-2CA9-AE81-470C-DEC597B57D4E}"/>
              </a:ext>
            </a:extLst>
          </p:cNvPr>
          <p:cNvSpPr/>
          <p:nvPr/>
        </p:nvSpPr>
        <p:spPr bwMode="white">
          <a:xfrm>
            <a:off x="1055440" y="4897775"/>
            <a:ext cx="1656184" cy="6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9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A5AAD-C934-3235-6EC9-C27994628E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976360" cy="5315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44E45-10BA-5122-BE6D-49DF0171D5DC}"/>
              </a:ext>
            </a:extLst>
          </p:cNvPr>
          <p:cNvSpPr/>
          <p:nvPr/>
        </p:nvSpPr>
        <p:spPr bwMode="white">
          <a:xfrm>
            <a:off x="7176120" y="980729"/>
            <a:ext cx="14401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6EB1F-60FC-B849-5E4A-191CE02FFA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91"/>
          <a:stretch/>
        </p:blipFill>
        <p:spPr>
          <a:xfrm>
            <a:off x="360000" y="1224000"/>
            <a:ext cx="11340000" cy="4768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C923922-21DD-0CB5-C211-25EA4D297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565" y="1700808"/>
            <a:ext cx="10319995" cy="3780681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7F174E0-F8AF-B27E-8412-7CC06D075525}"/>
              </a:ext>
            </a:extLst>
          </p:cNvPr>
          <p:cNvCxnSpPr>
            <a:cxnSpLocks/>
          </p:cNvCxnSpPr>
          <p:nvPr/>
        </p:nvCxnSpPr>
        <p:spPr>
          <a:xfrm>
            <a:off x="1775520" y="2971800"/>
            <a:ext cx="2232248" cy="139330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1427F2-796C-BE80-3EF2-5899334D0E69}"/>
              </a:ext>
            </a:extLst>
          </p:cNvPr>
          <p:cNvCxnSpPr>
            <a:cxnSpLocks/>
          </p:cNvCxnSpPr>
          <p:nvPr/>
        </p:nvCxnSpPr>
        <p:spPr>
          <a:xfrm flipH="1">
            <a:off x="1631504" y="2971800"/>
            <a:ext cx="2420819" cy="139330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B445548-19D4-B196-1723-3F825ABD87FE}"/>
              </a:ext>
            </a:extLst>
          </p:cNvPr>
          <p:cNvCxnSpPr>
            <a:cxnSpLocks/>
          </p:cNvCxnSpPr>
          <p:nvPr/>
        </p:nvCxnSpPr>
        <p:spPr>
          <a:xfrm>
            <a:off x="6384032" y="2971800"/>
            <a:ext cx="4032448" cy="139330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D140CE2-80C0-D745-05EB-7EEAFBC2DB41}"/>
              </a:ext>
            </a:extLst>
          </p:cNvPr>
          <p:cNvCxnSpPr>
            <a:cxnSpLocks/>
          </p:cNvCxnSpPr>
          <p:nvPr/>
        </p:nvCxnSpPr>
        <p:spPr>
          <a:xfrm>
            <a:off x="8616280" y="2838636"/>
            <a:ext cx="0" cy="162746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9A70C2A-1F9F-270E-D5F3-3D1E41BE2193}"/>
              </a:ext>
            </a:extLst>
          </p:cNvPr>
          <p:cNvCxnSpPr>
            <a:cxnSpLocks/>
          </p:cNvCxnSpPr>
          <p:nvPr/>
        </p:nvCxnSpPr>
        <p:spPr>
          <a:xfrm flipH="1">
            <a:off x="6528048" y="2971800"/>
            <a:ext cx="4032448" cy="139330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20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F4E17-311E-D738-692B-E2ABF0D5BE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74A4D-5C34-6537-DBBC-0F48299458B2}"/>
              </a:ext>
            </a:extLst>
          </p:cNvPr>
          <p:cNvSpPr/>
          <p:nvPr/>
        </p:nvSpPr>
        <p:spPr bwMode="white">
          <a:xfrm>
            <a:off x="2054811" y="3675934"/>
            <a:ext cx="409420" cy="35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C9BE37-886B-9106-A778-2965A69E727A}"/>
              </a:ext>
            </a:extLst>
          </p:cNvPr>
          <p:cNvSpPr/>
          <p:nvPr/>
        </p:nvSpPr>
        <p:spPr bwMode="white">
          <a:xfrm>
            <a:off x="6072846" y="3675934"/>
            <a:ext cx="409420" cy="35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0B3817-B8A7-0FDF-B2BA-4BDE634A9112}"/>
              </a:ext>
            </a:extLst>
          </p:cNvPr>
          <p:cNvSpPr/>
          <p:nvPr/>
        </p:nvSpPr>
        <p:spPr bwMode="white">
          <a:xfrm>
            <a:off x="9586246" y="3675934"/>
            <a:ext cx="409420" cy="35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BBB34E-5C88-5C4E-A9B3-F4E35F234295}"/>
              </a:ext>
            </a:extLst>
          </p:cNvPr>
          <p:cNvSpPr/>
          <p:nvPr/>
        </p:nvSpPr>
        <p:spPr bwMode="white">
          <a:xfrm>
            <a:off x="2077965" y="4293096"/>
            <a:ext cx="557652" cy="70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DC0B72-2A9D-8991-8FD2-C2E0D6A262B4}"/>
              </a:ext>
            </a:extLst>
          </p:cNvPr>
          <p:cNvSpPr/>
          <p:nvPr/>
        </p:nvSpPr>
        <p:spPr bwMode="white">
          <a:xfrm>
            <a:off x="6096000" y="4293096"/>
            <a:ext cx="557652" cy="70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6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BC8E9-0584-9551-DE64-AF98350D24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92"/>
          <a:stretch/>
        </p:blipFill>
        <p:spPr>
          <a:xfrm>
            <a:off x="360000" y="1224000"/>
            <a:ext cx="11340000" cy="6208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44F17E6-EFE7-B1F8-81A0-403880F8A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653" y="1844825"/>
            <a:ext cx="10489923" cy="3571806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570EA105-5CA4-23A4-4D3B-BC4D22EBCFDE}"/>
              </a:ext>
            </a:extLst>
          </p:cNvPr>
          <p:cNvSpPr/>
          <p:nvPr/>
        </p:nvSpPr>
        <p:spPr>
          <a:xfrm>
            <a:off x="3287688" y="2060848"/>
            <a:ext cx="1800200" cy="136815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DDB1AF9-110F-5AE3-0F31-4A44C62BE591}"/>
              </a:ext>
            </a:extLst>
          </p:cNvPr>
          <p:cNvSpPr/>
          <p:nvPr/>
        </p:nvSpPr>
        <p:spPr>
          <a:xfrm>
            <a:off x="6030000" y="3861048"/>
            <a:ext cx="1800200" cy="136815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18AA1FA-92E6-552F-4178-58E10C471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29" y="1294708"/>
            <a:ext cx="10514991" cy="3617084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EF16734A-FE25-7D15-5CDB-79F27501FDD3}"/>
              </a:ext>
            </a:extLst>
          </p:cNvPr>
          <p:cNvSpPr/>
          <p:nvPr/>
        </p:nvSpPr>
        <p:spPr>
          <a:xfrm>
            <a:off x="8400256" y="1484784"/>
            <a:ext cx="1800200" cy="136815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3A656E0-C706-2CEE-0486-4FBACD03C3D9}"/>
              </a:ext>
            </a:extLst>
          </p:cNvPr>
          <p:cNvSpPr/>
          <p:nvPr/>
        </p:nvSpPr>
        <p:spPr>
          <a:xfrm>
            <a:off x="5519024" y="3284984"/>
            <a:ext cx="1800200" cy="1368151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6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8EC7B71D-A68A-20BB-87C9-D4DDEB33C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57" y="1297164"/>
            <a:ext cx="10446064" cy="3571996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B8E5AE25-5D52-1004-BF58-B1B07DCFE1E0}"/>
              </a:ext>
            </a:extLst>
          </p:cNvPr>
          <p:cNvSpPr/>
          <p:nvPr/>
        </p:nvSpPr>
        <p:spPr>
          <a:xfrm>
            <a:off x="8472264" y="1412776"/>
            <a:ext cx="1584176" cy="151216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E7000C6-4830-A883-B341-5A72D4CA5F17}"/>
              </a:ext>
            </a:extLst>
          </p:cNvPr>
          <p:cNvSpPr/>
          <p:nvPr/>
        </p:nvSpPr>
        <p:spPr>
          <a:xfrm>
            <a:off x="3143672" y="3212977"/>
            <a:ext cx="1800200" cy="1512167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00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F67A1E3-E121-1562-84DD-8D561CA15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552"/>
            <a:ext cx="10441160" cy="5400290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D3331C97-7EA6-3D95-A71F-2691CE363AD7}"/>
              </a:ext>
            </a:extLst>
          </p:cNvPr>
          <p:cNvSpPr/>
          <p:nvPr/>
        </p:nvSpPr>
        <p:spPr>
          <a:xfrm>
            <a:off x="8472264" y="1412776"/>
            <a:ext cx="1440160" cy="144016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EC83679-12C5-97C5-1486-1179FC966FAA}"/>
              </a:ext>
            </a:extLst>
          </p:cNvPr>
          <p:cNvSpPr/>
          <p:nvPr/>
        </p:nvSpPr>
        <p:spPr>
          <a:xfrm>
            <a:off x="3215680" y="3140968"/>
            <a:ext cx="1440160" cy="158417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4FF5410-F05E-F493-5C2D-ECC8DBAACA1F}"/>
              </a:ext>
            </a:extLst>
          </p:cNvPr>
          <p:cNvSpPr/>
          <p:nvPr/>
        </p:nvSpPr>
        <p:spPr>
          <a:xfrm>
            <a:off x="5735960" y="5085184"/>
            <a:ext cx="1440160" cy="144016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01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FFCA9-EFCB-F33B-E74D-15E3A94719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56280" cy="16365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E5572FD-35C2-9CEE-18C1-509FB04AD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564904"/>
            <a:ext cx="4737715" cy="4145501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FEABC45-67BE-0D4F-8671-25327D2487BA}"/>
              </a:ext>
            </a:extLst>
          </p:cNvPr>
          <p:cNvCxnSpPr>
            <a:cxnSpLocks/>
          </p:cNvCxnSpPr>
          <p:nvPr/>
        </p:nvCxnSpPr>
        <p:spPr>
          <a:xfrm>
            <a:off x="4367808" y="2996952"/>
            <a:ext cx="2448272" cy="109188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A95D0EC-0FA8-511A-6523-D57BA438EFAC}"/>
              </a:ext>
            </a:extLst>
          </p:cNvPr>
          <p:cNvCxnSpPr>
            <a:cxnSpLocks/>
          </p:cNvCxnSpPr>
          <p:nvPr/>
        </p:nvCxnSpPr>
        <p:spPr>
          <a:xfrm>
            <a:off x="4367808" y="4163972"/>
            <a:ext cx="2448272" cy="109188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62C30BC-D57F-6AB0-E910-5B2508B6D7C2}"/>
              </a:ext>
            </a:extLst>
          </p:cNvPr>
          <p:cNvCxnSpPr>
            <a:cxnSpLocks/>
          </p:cNvCxnSpPr>
          <p:nvPr/>
        </p:nvCxnSpPr>
        <p:spPr>
          <a:xfrm>
            <a:off x="4367808" y="5255855"/>
            <a:ext cx="2448272" cy="109188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F97A627-B774-F10C-3647-67D8D35E7B33}"/>
              </a:ext>
            </a:extLst>
          </p:cNvPr>
          <p:cNvCxnSpPr>
            <a:cxnSpLocks/>
          </p:cNvCxnSpPr>
          <p:nvPr/>
        </p:nvCxnSpPr>
        <p:spPr>
          <a:xfrm flipV="1">
            <a:off x="4367808" y="3072089"/>
            <a:ext cx="2448272" cy="327564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21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2025-01-07T09:53:40Z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