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58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5AA6F1-7FBC-A17C-A0E8-7CD3B2EF2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86" y="2990905"/>
            <a:ext cx="7371428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92043-71DF-7273-CA08-E0EBCFCCFA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24738-C784-47AF-4E05-FE223319AFF9}"/>
              </a:ext>
            </a:extLst>
          </p:cNvPr>
          <p:cNvSpPr/>
          <p:nvPr/>
        </p:nvSpPr>
        <p:spPr bwMode="white">
          <a:xfrm>
            <a:off x="1835818" y="3085935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621A38-77F2-2BD8-30EF-EAE6104AA538}"/>
              </a:ext>
            </a:extLst>
          </p:cNvPr>
          <p:cNvSpPr/>
          <p:nvPr/>
        </p:nvSpPr>
        <p:spPr bwMode="white">
          <a:xfrm>
            <a:off x="5530125" y="3046388"/>
            <a:ext cx="409420" cy="2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62F9C-F1FF-D4FE-7797-E8C9F71ACE25}"/>
              </a:ext>
            </a:extLst>
          </p:cNvPr>
          <p:cNvSpPr/>
          <p:nvPr/>
        </p:nvSpPr>
        <p:spPr bwMode="white">
          <a:xfrm>
            <a:off x="9243476" y="3085935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3E058E-A87D-14CE-AA91-D6E142FE0C05}"/>
              </a:ext>
            </a:extLst>
          </p:cNvPr>
          <p:cNvSpPr/>
          <p:nvPr/>
        </p:nvSpPr>
        <p:spPr bwMode="white">
          <a:xfrm>
            <a:off x="1835818" y="3811612"/>
            <a:ext cx="399899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EDBFEE-C2DE-2B25-2301-3B59D0C5A156}"/>
              </a:ext>
            </a:extLst>
          </p:cNvPr>
          <p:cNvSpPr/>
          <p:nvPr/>
        </p:nvSpPr>
        <p:spPr bwMode="white">
          <a:xfrm>
            <a:off x="5530125" y="3811612"/>
            <a:ext cx="390377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EC13D2-A467-B0BD-B8E6-9F9E040F0672}"/>
              </a:ext>
            </a:extLst>
          </p:cNvPr>
          <p:cNvSpPr/>
          <p:nvPr/>
        </p:nvSpPr>
        <p:spPr bwMode="white">
          <a:xfrm>
            <a:off x="9243476" y="3811612"/>
            <a:ext cx="399899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FE2F1-79EB-B1D5-BF7C-B9EA718AD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4EEF4-3559-3357-809C-0F2E6C673780}"/>
              </a:ext>
            </a:extLst>
          </p:cNvPr>
          <p:cNvSpPr/>
          <p:nvPr/>
        </p:nvSpPr>
        <p:spPr bwMode="white">
          <a:xfrm>
            <a:off x="3682972" y="3300256"/>
            <a:ext cx="380856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2EC460-CBAB-AA33-EB32-4A5C534C762D}"/>
              </a:ext>
            </a:extLst>
          </p:cNvPr>
          <p:cNvSpPr/>
          <p:nvPr/>
        </p:nvSpPr>
        <p:spPr bwMode="white">
          <a:xfrm>
            <a:off x="5130226" y="3300256"/>
            <a:ext cx="380856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274E3-8349-296B-84AA-29A88E83A8C1}"/>
              </a:ext>
            </a:extLst>
          </p:cNvPr>
          <p:cNvSpPr/>
          <p:nvPr/>
        </p:nvSpPr>
        <p:spPr bwMode="white">
          <a:xfrm>
            <a:off x="6577481" y="3300256"/>
            <a:ext cx="380856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50C1A9-242F-E5CC-6084-210038EF8E77}"/>
              </a:ext>
            </a:extLst>
          </p:cNvPr>
          <p:cNvSpPr/>
          <p:nvPr/>
        </p:nvSpPr>
        <p:spPr bwMode="white">
          <a:xfrm>
            <a:off x="8034256" y="3300256"/>
            <a:ext cx="380856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35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723C1-2F94-657D-5B6F-F75ECE976D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6520D-639D-90E9-BF4E-41F05B95DB58}"/>
              </a:ext>
            </a:extLst>
          </p:cNvPr>
          <p:cNvSpPr/>
          <p:nvPr/>
        </p:nvSpPr>
        <p:spPr bwMode="white">
          <a:xfrm>
            <a:off x="5596775" y="2262544"/>
            <a:ext cx="371335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6BDD6-35AF-4075-BB8B-C70CCCD13214}"/>
              </a:ext>
            </a:extLst>
          </p:cNvPr>
          <p:cNvSpPr/>
          <p:nvPr/>
        </p:nvSpPr>
        <p:spPr bwMode="white">
          <a:xfrm>
            <a:off x="9376775" y="2262544"/>
            <a:ext cx="380856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2DB746-36A9-FB9B-DA44-4847E10895D5}"/>
              </a:ext>
            </a:extLst>
          </p:cNvPr>
          <p:cNvSpPr/>
          <p:nvPr/>
        </p:nvSpPr>
        <p:spPr bwMode="white">
          <a:xfrm>
            <a:off x="2159546" y="3081946"/>
            <a:ext cx="380856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66FA8F-6B49-7DC8-D063-B511A1682CE4}"/>
              </a:ext>
            </a:extLst>
          </p:cNvPr>
          <p:cNvSpPr/>
          <p:nvPr/>
        </p:nvSpPr>
        <p:spPr bwMode="white">
          <a:xfrm>
            <a:off x="5587254" y="3081946"/>
            <a:ext cx="380856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96DDAB-2E85-C947-1D8C-A5D736BA67FB}"/>
              </a:ext>
            </a:extLst>
          </p:cNvPr>
          <p:cNvSpPr/>
          <p:nvPr/>
        </p:nvSpPr>
        <p:spPr bwMode="white">
          <a:xfrm>
            <a:off x="9376775" y="3081946"/>
            <a:ext cx="371335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22E450-FF69-50BD-316F-202CAECAA24A}"/>
              </a:ext>
            </a:extLst>
          </p:cNvPr>
          <p:cNvSpPr/>
          <p:nvPr/>
        </p:nvSpPr>
        <p:spPr bwMode="white">
          <a:xfrm>
            <a:off x="2012395" y="2287923"/>
            <a:ext cx="30898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E4622-D479-A563-7716-D67559730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D03EE-1D2F-53FF-E447-CB6FF9A6ED4B}"/>
              </a:ext>
            </a:extLst>
          </p:cNvPr>
          <p:cNvSpPr/>
          <p:nvPr/>
        </p:nvSpPr>
        <p:spPr bwMode="white">
          <a:xfrm>
            <a:off x="9300604" y="2465290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EBD24-3B7F-5F15-44CD-B1C39E71C237}"/>
              </a:ext>
            </a:extLst>
          </p:cNvPr>
          <p:cNvSpPr/>
          <p:nvPr/>
        </p:nvSpPr>
        <p:spPr bwMode="white">
          <a:xfrm>
            <a:off x="1635869" y="3085935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60264-540A-8E41-8B99-8A1D1ECB15A5}"/>
              </a:ext>
            </a:extLst>
          </p:cNvPr>
          <p:cNvSpPr/>
          <p:nvPr/>
        </p:nvSpPr>
        <p:spPr bwMode="white">
          <a:xfrm>
            <a:off x="4901712" y="3085935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02D36-F536-F1D2-47E5-58A915B645A0}"/>
              </a:ext>
            </a:extLst>
          </p:cNvPr>
          <p:cNvSpPr/>
          <p:nvPr/>
        </p:nvSpPr>
        <p:spPr bwMode="white">
          <a:xfrm>
            <a:off x="6748866" y="3085935"/>
            <a:ext cx="228514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FF2823-F5B0-259D-C153-A9E175B43892}"/>
              </a:ext>
            </a:extLst>
          </p:cNvPr>
          <p:cNvSpPr/>
          <p:nvPr/>
        </p:nvSpPr>
        <p:spPr bwMode="white">
          <a:xfrm>
            <a:off x="10014710" y="3171870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8B1C14-A64A-F265-A6C8-D714CBA71A3F}"/>
              </a:ext>
            </a:extLst>
          </p:cNvPr>
          <p:cNvSpPr/>
          <p:nvPr/>
        </p:nvSpPr>
        <p:spPr bwMode="white">
          <a:xfrm>
            <a:off x="2349974" y="3744774"/>
            <a:ext cx="218992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446E6B-F9E0-050D-475A-2EFDF98F56DE}"/>
              </a:ext>
            </a:extLst>
          </p:cNvPr>
          <p:cNvSpPr/>
          <p:nvPr/>
        </p:nvSpPr>
        <p:spPr bwMode="white">
          <a:xfrm>
            <a:off x="4187607" y="3744774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915B36-C1AE-83E1-B5A8-E85DF4D5E7B9}"/>
              </a:ext>
            </a:extLst>
          </p:cNvPr>
          <p:cNvSpPr/>
          <p:nvPr/>
        </p:nvSpPr>
        <p:spPr bwMode="white">
          <a:xfrm>
            <a:off x="7453450" y="3744774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9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B9E56-B57E-48DD-DCC0-7D0D89E9C9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9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CF79D-2F18-298A-8253-4FCF5AE705D6}"/>
              </a:ext>
            </a:extLst>
          </p:cNvPr>
          <p:cNvSpPr/>
          <p:nvPr/>
        </p:nvSpPr>
        <p:spPr bwMode="white">
          <a:xfrm>
            <a:off x="7967607" y="2405894"/>
            <a:ext cx="1818589" cy="2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CE4E16-85DC-C4AE-2E85-4AEF5F586756}"/>
              </a:ext>
            </a:extLst>
          </p:cNvPr>
          <p:cNvSpPr/>
          <p:nvPr/>
        </p:nvSpPr>
        <p:spPr bwMode="white">
          <a:xfrm>
            <a:off x="7967607" y="3883263"/>
            <a:ext cx="1818589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7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