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24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4" d="100"/>
          <a:sy n="64" d="100"/>
        </p:scale>
        <p:origin x="870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2025-01-08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2025-01-08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3231E765-5BCA-A582-FA64-3EAA9E32DDA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76952" y="3009952"/>
            <a:ext cx="5638095" cy="83809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94D1303-4C4F-D53C-E76E-F181DFEC2D2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2645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1C549DE-5C0B-2E76-FB4F-F87BC19EEF56}"/>
              </a:ext>
            </a:extLst>
          </p:cNvPr>
          <p:cNvSpPr/>
          <p:nvPr/>
        </p:nvSpPr>
        <p:spPr bwMode="white">
          <a:xfrm>
            <a:off x="4863627" y="2205838"/>
            <a:ext cx="380856" cy="2478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EB4CA02-6488-7088-4A41-4DA6A6227241}"/>
              </a:ext>
            </a:extLst>
          </p:cNvPr>
          <p:cNvSpPr/>
          <p:nvPr/>
        </p:nvSpPr>
        <p:spPr bwMode="white">
          <a:xfrm>
            <a:off x="10033753" y="2196306"/>
            <a:ext cx="228513" cy="257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0FC1979-FEB1-5EF4-2E0F-A20C1FEAEA79}"/>
              </a:ext>
            </a:extLst>
          </p:cNvPr>
          <p:cNvSpPr/>
          <p:nvPr/>
        </p:nvSpPr>
        <p:spPr bwMode="white">
          <a:xfrm>
            <a:off x="4663677" y="2892172"/>
            <a:ext cx="228513" cy="2478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69B5FC6-C0F3-189B-1559-2267200635B1}"/>
              </a:ext>
            </a:extLst>
          </p:cNvPr>
          <p:cNvSpPr/>
          <p:nvPr/>
        </p:nvSpPr>
        <p:spPr bwMode="white">
          <a:xfrm>
            <a:off x="9862367" y="2882640"/>
            <a:ext cx="228513" cy="257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F066723-03A5-B99F-C2F4-46EA8BB2E6FD}"/>
              </a:ext>
            </a:extLst>
          </p:cNvPr>
          <p:cNvSpPr/>
          <p:nvPr/>
        </p:nvSpPr>
        <p:spPr bwMode="white">
          <a:xfrm>
            <a:off x="4197128" y="3578506"/>
            <a:ext cx="218992" cy="238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5B95A9D-9DDD-B99B-4BEB-0BB77965E429}"/>
              </a:ext>
            </a:extLst>
          </p:cNvPr>
          <p:cNvSpPr/>
          <p:nvPr/>
        </p:nvSpPr>
        <p:spPr bwMode="white">
          <a:xfrm>
            <a:off x="5653904" y="3578506"/>
            <a:ext cx="390377" cy="238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8FEFC3E3-5E3C-7EC7-31D9-AF07F6D8076B}"/>
              </a:ext>
            </a:extLst>
          </p:cNvPr>
          <p:cNvSpPr/>
          <p:nvPr/>
        </p:nvSpPr>
        <p:spPr bwMode="white">
          <a:xfrm>
            <a:off x="9386297" y="3568974"/>
            <a:ext cx="228513" cy="2478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E163D59-458F-E481-8BF1-F948899D5945}"/>
              </a:ext>
            </a:extLst>
          </p:cNvPr>
          <p:cNvSpPr/>
          <p:nvPr/>
        </p:nvSpPr>
        <p:spPr bwMode="white">
          <a:xfrm>
            <a:off x="10852594" y="3568974"/>
            <a:ext cx="390377" cy="2478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BB05453-F5F0-1711-AE57-7DE35FFCFC2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6516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367583F-CD14-FA14-B5E2-16DCECBB36E1}"/>
              </a:ext>
            </a:extLst>
          </p:cNvPr>
          <p:cNvSpPr/>
          <p:nvPr/>
        </p:nvSpPr>
        <p:spPr bwMode="white">
          <a:xfrm>
            <a:off x="2435667" y="2493784"/>
            <a:ext cx="1123526" cy="2100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44D2671-9EDA-ECB3-544A-1AB72B8545EB}"/>
              </a:ext>
            </a:extLst>
          </p:cNvPr>
          <p:cNvSpPr/>
          <p:nvPr/>
        </p:nvSpPr>
        <p:spPr bwMode="white">
          <a:xfrm>
            <a:off x="7643879" y="2331481"/>
            <a:ext cx="3008765" cy="362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45ED8C1-EF92-9B6E-D861-314D04D3E6B1}"/>
              </a:ext>
            </a:extLst>
          </p:cNvPr>
          <p:cNvSpPr/>
          <p:nvPr/>
        </p:nvSpPr>
        <p:spPr bwMode="white">
          <a:xfrm>
            <a:off x="3378287" y="3849495"/>
            <a:ext cx="380856" cy="2482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A128F77-15D1-BF04-23BA-8F46540559FF}"/>
              </a:ext>
            </a:extLst>
          </p:cNvPr>
          <p:cNvSpPr/>
          <p:nvPr/>
        </p:nvSpPr>
        <p:spPr bwMode="white">
          <a:xfrm>
            <a:off x="9214911" y="3849495"/>
            <a:ext cx="390377" cy="2482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59599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5A8778C-C1AC-5B2C-3939-043C1903F1A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5548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5133B57-D9B3-C8F7-593B-A66193A3CE9C}"/>
              </a:ext>
            </a:extLst>
          </p:cNvPr>
          <p:cNvSpPr/>
          <p:nvPr/>
        </p:nvSpPr>
        <p:spPr bwMode="white">
          <a:xfrm>
            <a:off x="2311889" y="2322491"/>
            <a:ext cx="390377" cy="2388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F955FEE-ABAA-E003-6362-EC0199C541D5}"/>
              </a:ext>
            </a:extLst>
          </p:cNvPr>
          <p:cNvSpPr/>
          <p:nvPr/>
        </p:nvSpPr>
        <p:spPr bwMode="white">
          <a:xfrm>
            <a:off x="4482770" y="2322491"/>
            <a:ext cx="390377" cy="2388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AA8C8AF-1A55-DCD5-D979-1BFF4D7F6950}"/>
              </a:ext>
            </a:extLst>
          </p:cNvPr>
          <p:cNvSpPr/>
          <p:nvPr/>
        </p:nvSpPr>
        <p:spPr bwMode="white">
          <a:xfrm>
            <a:off x="6653652" y="2322491"/>
            <a:ext cx="390377" cy="2388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272AC91-D5D4-F316-1953-1E80D9B0CD1A}"/>
              </a:ext>
            </a:extLst>
          </p:cNvPr>
          <p:cNvSpPr/>
          <p:nvPr/>
        </p:nvSpPr>
        <p:spPr bwMode="white">
          <a:xfrm>
            <a:off x="8824534" y="2322491"/>
            <a:ext cx="390377" cy="2483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CBD7D5C-29A1-5FA1-A86C-457CC6952522}"/>
              </a:ext>
            </a:extLst>
          </p:cNvPr>
          <p:cNvSpPr/>
          <p:nvPr/>
        </p:nvSpPr>
        <p:spPr bwMode="white">
          <a:xfrm>
            <a:off x="10995415" y="2312939"/>
            <a:ext cx="390377" cy="2579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3D69B85-7E3E-FC07-231F-0DC8AD0D10CA}"/>
              </a:ext>
            </a:extLst>
          </p:cNvPr>
          <p:cNvSpPr/>
          <p:nvPr/>
        </p:nvSpPr>
        <p:spPr bwMode="white">
          <a:xfrm>
            <a:off x="2559445" y="3210836"/>
            <a:ext cx="228513" cy="2483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16976800-4E1A-D02E-4957-2D4A5D60D20B}"/>
              </a:ext>
            </a:extLst>
          </p:cNvPr>
          <p:cNvSpPr/>
          <p:nvPr/>
        </p:nvSpPr>
        <p:spPr bwMode="white">
          <a:xfrm>
            <a:off x="4482770" y="3210836"/>
            <a:ext cx="390377" cy="2483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E9D4ACED-6B2D-3EAA-0FD4-F844358AD6CF}"/>
              </a:ext>
            </a:extLst>
          </p:cNvPr>
          <p:cNvSpPr/>
          <p:nvPr/>
        </p:nvSpPr>
        <p:spPr bwMode="white">
          <a:xfrm>
            <a:off x="6653652" y="3220388"/>
            <a:ext cx="380856" cy="2388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941E5E3A-59F3-B23B-D21E-9F3FAE4FF0EF}"/>
              </a:ext>
            </a:extLst>
          </p:cNvPr>
          <p:cNvSpPr/>
          <p:nvPr/>
        </p:nvSpPr>
        <p:spPr bwMode="white">
          <a:xfrm>
            <a:off x="8824534" y="3210836"/>
            <a:ext cx="390377" cy="2483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33503983-9699-BE89-3FD5-EC23AD1A1B91}"/>
              </a:ext>
            </a:extLst>
          </p:cNvPr>
          <p:cNvSpPr/>
          <p:nvPr/>
        </p:nvSpPr>
        <p:spPr bwMode="white">
          <a:xfrm>
            <a:off x="10995415" y="3220388"/>
            <a:ext cx="380856" cy="2388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76649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C99D1F8-AA7A-B6CE-D3F6-2409BB34564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800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F163049-54A2-6DAD-2423-E88C154F6902}"/>
              </a:ext>
            </a:extLst>
          </p:cNvPr>
          <p:cNvSpPr/>
          <p:nvPr/>
        </p:nvSpPr>
        <p:spPr bwMode="white">
          <a:xfrm>
            <a:off x="4749370" y="4556493"/>
            <a:ext cx="380856" cy="2475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299931E-BF97-64C4-FDFC-0B84CF07A388}"/>
              </a:ext>
            </a:extLst>
          </p:cNvPr>
          <p:cNvSpPr/>
          <p:nvPr/>
        </p:nvSpPr>
        <p:spPr bwMode="white">
          <a:xfrm>
            <a:off x="5282569" y="4527929"/>
            <a:ext cx="342770" cy="2856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9ED9162-1389-D085-6EC8-8F9C9714D1D7}"/>
              </a:ext>
            </a:extLst>
          </p:cNvPr>
          <p:cNvSpPr/>
          <p:nvPr/>
        </p:nvSpPr>
        <p:spPr bwMode="white">
          <a:xfrm>
            <a:off x="5844332" y="4556493"/>
            <a:ext cx="228513" cy="2475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819E8A2-BF55-F9CD-8FB1-805B6FFF7105}"/>
              </a:ext>
            </a:extLst>
          </p:cNvPr>
          <p:cNvSpPr/>
          <p:nvPr/>
        </p:nvSpPr>
        <p:spPr bwMode="white">
          <a:xfrm>
            <a:off x="6701259" y="4556493"/>
            <a:ext cx="390377" cy="2475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75732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9387A85-916A-3E18-036D-24DDF10437A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82322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BE25EDE-645E-2A29-D7D1-F50C935A1594}"/>
              </a:ext>
            </a:extLst>
          </p:cNvPr>
          <p:cNvSpPr/>
          <p:nvPr/>
        </p:nvSpPr>
        <p:spPr bwMode="white">
          <a:xfrm>
            <a:off x="3215680" y="3284984"/>
            <a:ext cx="504056" cy="5213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89455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65</cp:revision>
  <dcterms:created xsi:type="dcterms:W3CDTF">2015-09-16T06:44:00Z</dcterms:created>
  <dcterms:modified xsi:type="dcterms:W3CDTF">2025-01-08T16:04:57Z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