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336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BDBCDC-E128-6911-F411-5EE88C162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3043285"/>
            <a:ext cx="7019048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B1F34-0F56-0C5A-565D-1B9469254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20632-6897-351D-4638-B2E63DD8B43C}"/>
              </a:ext>
            </a:extLst>
          </p:cNvPr>
          <p:cNvSpPr/>
          <p:nvPr/>
        </p:nvSpPr>
        <p:spPr bwMode="white">
          <a:xfrm>
            <a:off x="1359748" y="3805602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571FD-A281-2247-F9A0-1789A8047D13}"/>
              </a:ext>
            </a:extLst>
          </p:cNvPr>
          <p:cNvSpPr/>
          <p:nvPr/>
        </p:nvSpPr>
        <p:spPr bwMode="white">
          <a:xfrm>
            <a:off x="1883425" y="3900864"/>
            <a:ext cx="342770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F01A9-2465-3A09-0B88-31C79DA42186}"/>
              </a:ext>
            </a:extLst>
          </p:cNvPr>
          <p:cNvSpPr/>
          <p:nvPr/>
        </p:nvSpPr>
        <p:spPr bwMode="white">
          <a:xfrm>
            <a:off x="2454710" y="3805602"/>
            <a:ext cx="21899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A5448-1023-8BE0-54CC-DECF7B680321}"/>
              </a:ext>
            </a:extLst>
          </p:cNvPr>
          <p:cNvSpPr/>
          <p:nvPr/>
        </p:nvSpPr>
        <p:spPr bwMode="white">
          <a:xfrm>
            <a:off x="3387808" y="3805602"/>
            <a:ext cx="21899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5FF272-8AB0-7D1E-E001-2F29EA0CBB4E}"/>
              </a:ext>
            </a:extLst>
          </p:cNvPr>
          <p:cNvSpPr/>
          <p:nvPr/>
        </p:nvSpPr>
        <p:spPr bwMode="white">
          <a:xfrm>
            <a:off x="6920251" y="3805602"/>
            <a:ext cx="390379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F91AF6-A584-AF31-4961-FC10A0B3A42D}"/>
              </a:ext>
            </a:extLst>
          </p:cNvPr>
          <p:cNvSpPr/>
          <p:nvPr/>
        </p:nvSpPr>
        <p:spPr bwMode="white">
          <a:xfrm>
            <a:off x="8015214" y="3815129"/>
            <a:ext cx="218992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870432-5B42-850C-5A06-F1377D713F82}"/>
              </a:ext>
            </a:extLst>
          </p:cNvPr>
          <p:cNvSpPr/>
          <p:nvPr/>
        </p:nvSpPr>
        <p:spPr bwMode="white">
          <a:xfrm>
            <a:off x="8938790" y="3805602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7959CA-0BB8-3469-7B20-731DE21777D0}"/>
              </a:ext>
            </a:extLst>
          </p:cNvPr>
          <p:cNvSpPr/>
          <p:nvPr/>
        </p:nvSpPr>
        <p:spPr bwMode="white">
          <a:xfrm>
            <a:off x="7461184" y="3879931"/>
            <a:ext cx="291000" cy="12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5235B-C4F3-B522-3531-78AA0DDE2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F531D-B06B-6B8C-7807-BAC889801A3D}"/>
              </a:ext>
            </a:extLst>
          </p:cNvPr>
          <p:cNvSpPr/>
          <p:nvPr/>
        </p:nvSpPr>
        <p:spPr bwMode="white">
          <a:xfrm>
            <a:off x="2188110" y="4809718"/>
            <a:ext cx="22851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8668F3-2AF7-46EC-7497-251E1349E49A}"/>
              </a:ext>
            </a:extLst>
          </p:cNvPr>
          <p:cNvSpPr/>
          <p:nvPr/>
        </p:nvSpPr>
        <p:spPr bwMode="white">
          <a:xfrm>
            <a:off x="4673198" y="4809718"/>
            <a:ext cx="218992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49FA5F-B395-E315-B9AA-4EC84EF05F13}"/>
              </a:ext>
            </a:extLst>
          </p:cNvPr>
          <p:cNvSpPr/>
          <p:nvPr/>
        </p:nvSpPr>
        <p:spPr bwMode="white">
          <a:xfrm>
            <a:off x="7529622" y="4800182"/>
            <a:ext cx="380856" cy="2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09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13306-5FBC-85E6-0539-B7B3DE5E08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C46EA-4E91-B03F-EE23-3AA4C010EC5A}"/>
              </a:ext>
            </a:extLst>
          </p:cNvPr>
          <p:cNvSpPr/>
          <p:nvPr/>
        </p:nvSpPr>
        <p:spPr bwMode="white">
          <a:xfrm>
            <a:off x="4092392" y="1433749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99CD1-9F0B-4AB0-AB6A-42757081A647}"/>
              </a:ext>
            </a:extLst>
          </p:cNvPr>
          <p:cNvSpPr/>
          <p:nvPr/>
        </p:nvSpPr>
        <p:spPr bwMode="white">
          <a:xfrm>
            <a:off x="6006196" y="1433749"/>
            <a:ext cx="39037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B588E9-6468-012C-2E89-4D0486422AF3}"/>
              </a:ext>
            </a:extLst>
          </p:cNvPr>
          <p:cNvSpPr/>
          <p:nvPr/>
        </p:nvSpPr>
        <p:spPr bwMode="white">
          <a:xfrm>
            <a:off x="7101158" y="1433749"/>
            <a:ext cx="22851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31E99D-C1CB-F330-6013-D2D941446C28}"/>
              </a:ext>
            </a:extLst>
          </p:cNvPr>
          <p:cNvSpPr/>
          <p:nvPr/>
        </p:nvSpPr>
        <p:spPr bwMode="white">
          <a:xfrm>
            <a:off x="8034256" y="1433749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B733F3-7953-5017-FC3D-76704F678C3B}"/>
              </a:ext>
            </a:extLst>
          </p:cNvPr>
          <p:cNvSpPr/>
          <p:nvPr/>
        </p:nvSpPr>
        <p:spPr bwMode="white">
          <a:xfrm>
            <a:off x="5168312" y="2148802"/>
            <a:ext cx="2113753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69AA8B-E29D-B0FC-563F-4451FECD5E57}"/>
              </a:ext>
            </a:extLst>
          </p:cNvPr>
          <p:cNvSpPr/>
          <p:nvPr/>
        </p:nvSpPr>
        <p:spPr bwMode="white">
          <a:xfrm>
            <a:off x="1950075" y="2816186"/>
            <a:ext cx="4465541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AED018-C8FD-45CB-171D-23E53B61C451}"/>
              </a:ext>
            </a:extLst>
          </p:cNvPr>
          <p:cNvSpPr/>
          <p:nvPr/>
        </p:nvSpPr>
        <p:spPr bwMode="white">
          <a:xfrm>
            <a:off x="8472241" y="2844788"/>
            <a:ext cx="2132795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40D0C3-2DE7-838C-B66D-23F5E87173AF}"/>
              </a:ext>
            </a:extLst>
          </p:cNvPr>
          <p:cNvSpPr/>
          <p:nvPr/>
        </p:nvSpPr>
        <p:spPr bwMode="white">
          <a:xfrm>
            <a:off x="6520352" y="1475531"/>
            <a:ext cx="367736" cy="19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75609-AE80-ACD8-65F9-B1E1291B7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F5B90-1FBF-AAA9-B4F1-93CB81CD1288}"/>
              </a:ext>
            </a:extLst>
          </p:cNvPr>
          <p:cNvSpPr/>
          <p:nvPr/>
        </p:nvSpPr>
        <p:spPr bwMode="white">
          <a:xfrm>
            <a:off x="6891687" y="3334193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5026B-9477-899F-1901-54F8776E5874}"/>
              </a:ext>
            </a:extLst>
          </p:cNvPr>
          <p:cNvSpPr/>
          <p:nvPr/>
        </p:nvSpPr>
        <p:spPr bwMode="white">
          <a:xfrm>
            <a:off x="7424886" y="3429677"/>
            <a:ext cx="333249" cy="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F70DE3-C6EA-F3AB-47E1-F1922CA41F12}"/>
              </a:ext>
            </a:extLst>
          </p:cNvPr>
          <p:cNvSpPr/>
          <p:nvPr/>
        </p:nvSpPr>
        <p:spPr bwMode="white">
          <a:xfrm>
            <a:off x="7986649" y="3334193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51E75E-D8CF-0CDE-87AC-10754CB70DD2}"/>
              </a:ext>
            </a:extLst>
          </p:cNvPr>
          <p:cNvSpPr/>
          <p:nvPr/>
        </p:nvSpPr>
        <p:spPr bwMode="white">
          <a:xfrm>
            <a:off x="8919748" y="3343741"/>
            <a:ext cx="218992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C1AA5-C422-3FFE-6321-BA5699B20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74659-34C4-9119-5F44-20EEF6986851}"/>
              </a:ext>
            </a:extLst>
          </p:cNvPr>
          <p:cNvSpPr/>
          <p:nvPr/>
        </p:nvSpPr>
        <p:spPr bwMode="white">
          <a:xfrm>
            <a:off x="6282317" y="1405590"/>
            <a:ext cx="390377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38753D-418F-93AF-4C1D-30C46D2A0186}"/>
              </a:ext>
            </a:extLst>
          </p:cNvPr>
          <p:cNvSpPr/>
          <p:nvPr/>
        </p:nvSpPr>
        <p:spPr bwMode="white">
          <a:xfrm>
            <a:off x="9652896" y="1405590"/>
            <a:ext cx="380856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06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