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09645C7-FEFC-A795-B24C-B8E6B87437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33" y="3052809"/>
            <a:ext cx="11533333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B3DE9D-5AC2-640C-5B48-5FC56E8641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40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702A10-7A72-8E82-76CD-948B600B282A}"/>
              </a:ext>
            </a:extLst>
          </p:cNvPr>
          <p:cNvSpPr/>
          <p:nvPr/>
        </p:nvSpPr>
        <p:spPr bwMode="white">
          <a:xfrm>
            <a:off x="9510075" y="1930270"/>
            <a:ext cx="257078" cy="26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5BD0A5-3634-6BC9-65FD-859C6DB49496}"/>
              </a:ext>
            </a:extLst>
          </p:cNvPr>
          <p:cNvSpPr/>
          <p:nvPr/>
        </p:nvSpPr>
        <p:spPr bwMode="white">
          <a:xfrm>
            <a:off x="9519596" y="2569732"/>
            <a:ext cx="238035" cy="26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DBF63F-F764-C4B8-4283-DF11F5B64B50}"/>
              </a:ext>
            </a:extLst>
          </p:cNvPr>
          <p:cNvSpPr/>
          <p:nvPr/>
        </p:nvSpPr>
        <p:spPr bwMode="white">
          <a:xfrm>
            <a:off x="9538639" y="3209193"/>
            <a:ext cx="238035" cy="26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C097CE-200B-AA00-E19E-6A36A4A61E62}"/>
              </a:ext>
            </a:extLst>
          </p:cNvPr>
          <p:cNvSpPr/>
          <p:nvPr/>
        </p:nvSpPr>
        <p:spPr bwMode="white">
          <a:xfrm>
            <a:off x="9519596" y="3848654"/>
            <a:ext cx="247556" cy="26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B3363F-781C-8B4C-F2EE-410B938826FC}"/>
              </a:ext>
            </a:extLst>
          </p:cNvPr>
          <p:cNvSpPr/>
          <p:nvPr/>
        </p:nvSpPr>
        <p:spPr bwMode="white">
          <a:xfrm>
            <a:off x="9519596" y="4507204"/>
            <a:ext cx="238035" cy="276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9C65F1-885A-3856-FDB2-EFE75AD0C9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59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F99364-20B9-36EE-9853-FB39F578A2E1}"/>
              </a:ext>
            </a:extLst>
          </p:cNvPr>
          <p:cNvSpPr/>
          <p:nvPr/>
        </p:nvSpPr>
        <p:spPr bwMode="white">
          <a:xfrm>
            <a:off x="1445440" y="2559055"/>
            <a:ext cx="257078" cy="27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A33D09-8CE0-FC28-ABA5-E8D74AA13EC4}"/>
              </a:ext>
            </a:extLst>
          </p:cNvPr>
          <p:cNvSpPr/>
          <p:nvPr/>
        </p:nvSpPr>
        <p:spPr bwMode="white">
          <a:xfrm>
            <a:off x="3178337" y="2420888"/>
            <a:ext cx="75219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565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30E66A-F643-681C-C9B5-064D170A63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64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2022E5-88FB-E787-FCDB-E3C6C4DF79B5}"/>
              </a:ext>
            </a:extLst>
          </p:cNvPr>
          <p:cNvSpPr/>
          <p:nvPr/>
        </p:nvSpPr>
        <p:spPr bwMode="white">
          <a:xfrm>
            <a:off x="1464483" y="4459217"/>
            <a:ext cx="361813" cy="34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FB3279-00DD-1619-0AEE-1771136F7885}"/>
              </a:ext>
            </a:extLst>
          </p:cNvPr>
          <p:cNvSpPr/>
          <p:nvPr/>
        </p:nvSpPr>
        <p:spPr bwMode="white">
          <a:xfrm>
            <a:off x="3673450" y="4459217"/>
            <a:ext cx="371335" cy="34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9C53FE-9DE2-B572-D0F5-01D643980FD6}"/>
              </a:ext>
            </a:extLst>
          </p:cNvPr>
          <p:cNvSpPr/>
          <p:nvPr/>
        </p:nvSpPr>
        <p:spPr bwMode="white">
          <a:xfrm>
            <a:off x="5920503" y="4449674"/>
            <a:ext cx="361813" cy="35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8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AC983-C0C1-5FFF-6584-ADA7B2B45F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72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8D701B-76B8-9A60-6CD5-7104B02FC947}"/>
              </a:ext>
            </a:extLst>
          </p:cNvPr>
          <p:cNvSpPr/>
          <p:nvPr/>
        </p:nvSpPr>
        <p:spPr bwMode="white">
          <a:xfrm>
            <a:off x="1816775" y="2577076"/>
            <a:ext cx="418942" cy="36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63705A-64D8-2F8D-0598-6D1B9435BF11}"/>
              </a:ext>
            </a:extLst>
          </p:cNvPr>
          <p:cNvSpPr/>
          <p:nvPr/>
        </p:nvSpPr>
        <p:spPr bwMode="white">
          <a:xfrm>
            <a:off x="4073350" y="2577076"/>
            <a:ext cx="418942" cy="36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9C5119-B4E1-363F-366E-27BF1541B594}"/>
              </a:ext>
            </a:extLst>
          </p:cNvPr>
          <p:cNvSpPr/>
          <p:nvPr/>
        </p:nvSpPr>
        <p:spPr bwMode="white">
          <a:xfrm>
            <a:off x="7720050" y="2577076"/>
            <a:ext cx="418942" cy="36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3D453C-171D-C7DF-BF27-903446AFA1F3}"/>
              </a:ext>
            </a:extLst>
          </p:cNvPr>
          <p:cNvSpPr/>
          <p:nvPr/>
        </p:nvSpPr>
        <p:spPr bwMode="white">
          <a:xfrm>
            <a:off x="2188110" y="3215499"/>
            <a:ext cx="418942" cy="36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27D8C0-6A43-40BB-D95D-983ECC4DD43B}"/>
              </a:ext>
            </a:extLst>
          </p:cNvPr>
          <p:cNvSpPr/>
          <p:nvPr/>
        </p:nvSpPr>
        <p:spPr bwMode="white">
          <a:xfrm>
            <a:off x="2188110" y="3853923"/>
            <a:ext cx="418942" cy="36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62A7FA-F609-E815-4446-BED05F617236}"/>
              </a:ext>
            </a:extLst>
          </p:cNvPr>
          <p:cNvSpPr/>
          <p:nvPr/>
        </p:nvSpPr>
        <p:spPr bwMode="white">
          <a:xfrm>
            <a:off x="4463727" y="3853923"/>
            <a:ext cx="418942" cy="36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2B78C4-A56D-F6FA-97D1-D08B93A28358}"/>
              </a:ext>
            </a:extLst>
          </p:cNvPr>
          <p:cNvSpPr/>
          <p:nvPr/>
        </p:nvSpPr>
        <p:spPr bwMode="white">
          <a:xfrm>
            <a:off x="1283576" y="4482817"/>
            <a:ext cx="1485340" cy="36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8F90714-445D-2952-8415-F93DEA391470}"/>
              </a:ext>
            </a:extLst>
          </p:cNvPr>
          <p:cNvSpPr/>
          <p:nvPr/>
        </p:nvSpPr>
        <p:spPr bwMode="white">
          <a:xfrm>
            <a:off x="4244735" y="5121241"/>
            <a:ext cx="418942" cy="36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AC4B473-33CD-A30D-E75F-B4A461F461BF}"/>
              </a:ext>
            </a:extLst>
          </p:cNvPr>
          <p:cNvSpPr/>
          <p:nvPr/>
        </p:nvSpPr>
        <p:spPr bwMode="white">
          <a:xfrm>
            <a:off x="6691738" y="5121241"/>
            <a:ext cx="418942" cy="36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3A9AF3E-703B-D77B-646A-B017B04F630F}"/>
              </a:ext>
            </a:extLst>
          </p:cNvPr>
          <p:cNvSpPr/>
          <p:nvPr/>
        </p:nvSpPr>
        <p:spPr bwMode="white">
          <a:xfrm>
            <a:off x="1816775" y="5759664"/>
            <a:ext cx="418942" cy="36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D06A4F2-E06C-C0E3-DDE7-126C6DD6FAA1}"/>
              </a:ext>
            </a:extLst>
          </p:cNvPr>
          <p:cNvSpPr/>
          <p:nvPr/>
        </p:nvSpPr>
        <p:spPr bwMode="white">
          <a:xfrm>
            <a:off x="4073350" y="5759664"/>
            <a:ext cx="418942" cy="36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40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2025-01-08T14:14:19Z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