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4" autoAdjust="0"/>
    <p:restoredTop sz="94660"/>
  </p:normalViewPr>
  <p:slideViewPr>
    <p:cSldViewPr showGuides="1">
      <p:cViewPr>
        <p:scale>
          <a:sx n="66" d="100"/>
          <a:sy n="66" d="100"/>
        </p:scale>
        <p:origin x="660" y="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173FC1-6361-82CB-5A2F-FC080EDE3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286" y="2929000"/>
            <a:ext cx="7371428" cy="10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DADEB-6590-0388-E0CD-E37616931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EC76C-C3CB-425D-5A4C-F3ED53513172}"/>
              </a:ext>
            </a:extLst>
          </p:cNvPr>
          <p:cNvSpPr/>
          <p:nvPr/>
        </p:nvSpPr>
        <p:spPr bwMode="white">
          <a:xfrm>
            <a:off x="5530125" y="1309722"/>
            <a:ext cx="418942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ADD61-B48F-8484-0FAB-7A43A49D5AAC}"/>
              </a:ext>
            </a:extLst>
          </p:cNvPr>
          <p:cNvSpPr/>
          <p:nvPr/>
        </p:nvSpPr>
        <p:spPr bwMode="white">
          <a:xfrm>
            <a:off x="9091133" y="4024259"/>
            <a:ext cx="418942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4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F2FF1-03BD-5EC7-5AD6-CDCFE5BB2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94A58-31EA-9EE9-65EF-16C8D74675A4}"/>
              </a:ext>
            </a:extLst>
          </p:cNvPr>
          <p:cNvSpPr/>
          <p:nvPr/>
        </p:nvSpPr>
        <p:spPr bwMode="white">
          <a:xfrm>
            <a:off x="2578488" y="2567536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F97B2-600F-CB1C-2726-588E5003C810}"/>
              </a:ext>
            </a:extLst>
          </p:cNvPr>
          <p:cNvSpPr/>
          <p:nvPr/>
        </p:nvSpPr>
        <p:spPr bwMode="white">
          <a:xfrm>
            <a:off x="5225440" y="2567536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EC2C91-F7FA-6481-ED6C-A819931A47CC}"/>
              </a:ext>
            </a:extLst>
          </p:cNvPr>
          <p:cNvSpPr/>
          <p:nvPr/>
        </p:nvSpPr>
        <p:spPr bwMode="white">
          <a:xfrm>
            <a:off x="7862871" y="2567536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D51BFD-279D-2EDF-14CB-E2466CF089A1}"/>
              </a:ext>
            </a:extLst>
          </p:cNvPr>
          <p:cNvSpPr/>
          <p:nvPr/>
        </p:nvSpPr>
        <p:spPr bwMode="white">
          <a:xfrm>
            <a:off x="10509823" y="2567536"/>
            <a:ext cx="228513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F641FD-77D4-65FA-D0DA-D0815DBF5207}"/>
              </a:ext>
            </a:extLst>
          </p:cNvPr>
          <p:cNvSpPr/>
          <p:nvPr/>
        </p:nvSpPr>
        <p:spPr bwMode="white">
          <a:xfrm>
            <a:off x="2578488" y="3148783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A6B9A4-A9C5-C48A-2800-AC01CB3AF36C}"/>
              </a:ext>
            </a:extLst>
          </p:cNvPr>
          <p:cNvSpPr/>
          <p:nvPr/>
        </p:nvSpPr>
        <p:spPr bwMode="white">
          <a:xfrm>
            <a:off x="5225440" y="3158312"/>
            <a:ext cx="228513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115F1B-33F3-BF18-5277-AE6CF4002910}"/>
              </a:ext>
            </a:extLst>
          </p:cNvPr>
          <p:cNvSpPr/>
          <p:nvPr/>
        </p:nvSpPr>
        <p:spPr bwMode="white">
          <a:xfrm>
            <a:off x="7862871" y="3148783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536C1F-E9C5-E1E5-4976-542BFFC8CB27}"/>
              </a:ext>
            </a:extLst>
          </p:cNvPr>
          <p:cNvSpPr/>
          <p:nvPr/>
        </p:nvSpPr>
        <p:spPr bwMode="white">
          <a:xfrm>
            <a:off x="10509823" y="3148783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04B857-E8CD-6156-D31A-7A3416497F5D}"/>
              </a:ext>
            </a:extLst>
          </p:cNvPr>
          <p:cNvSpPr/>
          <p:nvPr/>
        </p:nvSpPr>
        <p:spPr bwMode="white">
          <a:xfrm>
            <a:off x="2578488" y="3749087"/>
            <a:ext cx="228513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5200AB-B124-461C-B372-F313BE816035}"/>
              </a:ext>
            </a:extLst>
          </p:cNvPr>
          <p:cNvSpPr/>
          <p:nvPr/>
        </p:nvSpPr>
        <p:spPr bwMode="white">
          <a:xfrm>
            <a:off x="5225440" y="3739558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F5463B-B2C7-22FF-AC59-B166EC10A9A6}"/>
              </a:ext>
            </a:extLst>
          </p:cNvPr>
          <p:cNvSpPr/>
          <p:nvPr/>
        </p:nvSpPr>
        <p:spPr bwMode="white">
          <a:xfrm>
            <a:off x="7862871" y="3739558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C78EA8-3D4E-EA0A-8A54-9B0D9122D4ED}"/>
              </a:ext>
            </a:extLst>
          </p:cNvPr>
          <p:cNvSpPr/>
          <p:nvPr/>
        </p:nvSpPr>
        <p:spPr bwMode="white">
          <a:xfrm>
            <a:off x="10509823" y="3739558"/>
            <a:ext cx="22851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9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28E1C-72F4-3DD4-5F61-A6BE6C63D0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1496E-9D57-4C26-D2E9-014C28F7D5AA}"/>
              </a:ext>
            </a:extLst>
          </p:cNvPr>
          <p:cNvSpPr/>
          <p:nvPr/>
        </p:nvSpPr>
        <p:spPr bwMode="white">
          <a:xfrm>
            <a:off x="1493047" y="3300636"/>
            <a:ext cx="228513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796BA0-19D4-71ED-F078-6FA100F09CFC}"/>
              </a:ext>
            </a:extLst>
          </p:cNvPr>
          <p:cNvSpPr/>
          <p:nvPr/>
        </p:nvSpPr>
        <p:spPr bwMode="white">
          <a:xfrm>
            <a:off x="2473753" y="3300636"/>
            <a:ext cx="238035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6144AC-E4C6-47E8-3B3A-9E287077D748}"/>
              </a:ext>
            </a:extLst>
          </p:cNvPr>
          <p:cNvSpPr/>
          <p:nvPr/>
        </p:nvSpPr>
        <p:spPr bwMode="white">
          <a:xfrm>
            <a:off x="3387808" y="3300636"/>
            <a:ext cx="409420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7B9A9-3660-2498-8E20-01E95894BAE1}"/>
              </a:ext>
            </a:extLst>
          </p:cNvPr>
          <p:cNvSpPr/>
          <p:nvPr/>
        </p:nvSpPr>
        <p:spPr bwMode="white">
          <a:xfrm>
            <a:off x="6777430" y="3310162"/>
            <a:ext cx="228513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E36184-5382-DF4A-EE05-70710C787D08}"/>
              </a:ext>
            </a:extLst>
          </p:cNvPr>
          <p:cNvSpPr/>
          <p:nvPr/>
        </p:nvSpPr>
        <p:spPr bwMode="white">
          <a:xfrm>
            <a:off x="7758136" y="3310162"/>
            <a:ext cx="238035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E55775-DA90-5F77-9B30-906F7C741ECF}"/>
              </a:ext>
            </a:extLst>
          </p:cNvPr>
          <p:cNvSpPr/>
          <p:nvPr/>
        </p:nvSpPr>
        <p:spPr bwMode="white">
          <a:xfrm>
            <a:off x="8672191" y="3300636"/>
            <a:ext cx="409420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6341DF-47D5-0029-740B-A84021CFD403}"/>
              </a:ext>
            </a:extLst>
          </p:cNvPr>
          <p:cNvSpPr/>
          <p:nvPr/>
        </p:nvSpPr>
        <p:spPr bwMode="white">
          <a:xfrm>
            <a:off x="1407355" y="4129386"/>
            <a:ext cx="418942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01A624-B1EA-9CF2-42D1-56BC9CBEE9B2}"/>
              </a:ext>
            </a:extLst>
          </p:cNvPr>
          <p:cNvSpPr/>
          <p:nvPr/>
        </p:nvSpPr>
        <p:spPr bwMode="white">
          <a:xfrm>
            <a:off x="2473753" y="4129386"/>
            <a:ext cx="238035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ED6AE9-5842-DCC4-30C0-C25B638A0788}"/>
              </a:ext>
            </a:extLst>
          </p:cNvPr>
          <p:cNvSpPr/>
          <p:nvPr/>
        </p:nvSpPr>
        <p:spPr bwMode="white">
          <a:xfrm>
            <a:off x="3463979" y="4129386"/>
            <a:ext cx="238035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5B62E9-9C59-7E83-5B71-3DA3ABFB5AA8}"/>
              </a:ext>
            </a:extLst>
          </p:cNvPr>
          <p:cNvSpPr/>
          <p:nvPr/>
        </p:nvSpPr>
        <p:spPr bwMode="white">
          <a:xfrm>
            <a:off x="6701259" y="4129386"/>
            <a:ext cx="409420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D0AC8D-5380-BFBC-63DE-35C981E55ACF}"/>
              </a:ext>
            </a:extLst>
          </p:cNvPr>
          <p:cNvSpPr/>
          <p:nvPr/>
        </p:nvSpPr>
        <p:spPr bwMode="white">
          <a:xfrm>
            <a:off x="7758136" y="4129386"/>
            <a:ext cx="238035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5C2707-67A9-50CB-FA6F-F09B634EEED9}"/>
              </a:ext>
            </a:extLst>
          </p:cNvPr>
          <p:cNvSpPr/>
          <p:nvPr/>
        </p:nvSpPr>
        <p:spPr bwMode="white">
          <a:xfrm>
            <a:off x="8748362" y="4129386"/>
            <a:ext cx="238035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C25960-997F-4974-9A1A-4A9E34E1F503}"/>
              </a:ext>
            </a:extLst>
          </p:cNvPr>
          <p:cNvSpPr/>
          <p:nvPr/>
        </p:nvSpPr>
        <p:spPr bwMode="white">
          <a:xfrm>
            <a:off x="1302619" y="4796196"/>
            <a:ext cx="1999496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3F2D16-D1B4-4C9A-6E2A-8EE9DB1F0A3E}"/>
              </a:ext>
            </a:extLst>
          </p:cNvPr>
          <p:cNvSpPr/>
          <p:nvPr/>
        </p:nvSpPr>
        <p:spPr bwMode="white">
          <a:xfrm>
            <a:off x="6587002" y="4796196"/>
            <a:ext cx="1999496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5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09A73-6126-EAC3-6D47-C41441D599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74E6C-AABE-2BF7-627A-4517CC4BE5C8}"/>
              </a:ext>
            </a:extLst>
          </p:cNvPr>
          <p:cNvSpPr/>
          <p:nvPr/>
        </p:nvSpPr>
        <p:spPr bwMode="white">
          <a:xfrm>
            <a:off x="997934" y="3424010"/>
            <a:ext cx="409420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A4259-3710-3567-0C25-0152CCB70688}"/>
              </a:ext>
            </a:extLst>
          </p:cNvPr>
          <p:cNvSpPr/>
          <p:nvPr/>
        </p:nvSpPr>
        <p:spPr bwMode="white">
          <a:xfrm>
            <a:off x="1588261" y="3528772"/>
            <a:ext cx="352292" cy="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A8894-5D8F-73F5-17C5-C40F93D8C6C7}"/>
              </a:ext>
            </a:extLst>
          </p:cNvPr>
          <p:cNvSpPr/>
          <p:nvPr/>
        </p:nvSpPr>
        <p:spPr bwMode="white">
          <a:xfrm>
            <a:off x="2226196" y="3433534"/>
            <a:ext cx="238035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7D266-17E2-9464-DC08-E019AEE1CFE2}"/>
              </a:ext>
            </a:extLst>
          </p:cNvPr>
          <p:cNvSpPr/>
          <p:nvPr/>
        </p:nvSpPr>
        <p:spPr bwMode="white">
          <a:xfrm>
            <a:off x="3216423" y="3424010"/>
            <a:ext cx="238035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F5026A-83F9-FC07-342D-DD22350323EF}"/>
              </a:ext>
            </a:extLst>
          </p:cNvPr>
          <p:cNvSpPr/>
          <p:nvPr/>
        </p:nvSpPr>
        <p:spPr bwMode="white">
          <a:xfrm>
            <a:off x="6282317" y="3452582"/>
            <a:ext cx="399899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CC29AA-F798-FD22-7D00-ACE1372B9BE4}"/>
              </a:ext>
            </a:extLst>
          </p:cNvPr>
          <p:cNvSpPr/>
          <p:nvPr/>
        </p:nvSpPr>
        <p:spPr bwMode="white">
          <a:xfrm>
            <a:off x="7464152" y="3424010"/>
            <a:ext cx="360039" cy="36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B71BD3-F288-DC86-F50A-22B71B8DA8CD}"/>
              </a:ext>
            </a:extLst>
          </p:cNvPr>
          <p:cNvSpPr/>
          <p:nvPr/>
        </p:nvSpPr>
        <p:spPr bwMode="white">
          <a:xfrm>
            <a:off x="8500806" y="3452582"/>
            <a:ext cx="238035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7792A5-9606-09E4-12D0-4F4F222FDFA2}"/>
              </a:ext>
            </a:extLst>
          </p:cNvPr>
          <p:cNvSpPr/>
          <p:nvPr/>
        </p:nvSpPr>
        <p:spPr bwMode="white">
          <a:xfrm>
            <a:off x="6878709" y="3508162"/>
            <a:ext cx="360039" cy="13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7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BCD93-CC22-6941-C02F-1AF9A1416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6DEE9E-422A-72F8-6976-490185C510BB}"/>
              </a:ext>
            </a:extLst>
          </p:cNvPr>
          <p:cNvSpPr/>
          <p:nvPr/>
        </p:nvSpPr>
        <p:spPr bwMode="white">
          <a:xfrm>
            <a:off x="7291586" y="3101262"/>
            <a:ext cx="409420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4D45F-59FA-2027-4CC1-EF64B47D40C5}"/>
              </a:ext>
            </a:extLst>
          </p:cNvPr>
          <p:cNvSpPr/>
          <p:nvPr/>
        </p:nvSpPr>
        <p:spPr bwMode="white">
          <a:xfrm>
            <a:off x="5292090" y="3701605"/>
            <a:ext cx="238035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BF67F1-0D39-A973-D559-D17E84B7FA2A}"/>
              </a:ext>
            </a:extLst>
          </p:cNvPr>
          <p:cNvSpPr/>
          <p:nvPr/>
        </p:nvSpPr>
        <p:spPr bwMode="white">
          <a:xfrm>
            <a:off x="3216423" y="4311477"/>
            <a:ext cx="238035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F1970A-846A-8F32-FD39-3989ACF49B76}"/>
              </a:ext>
            </a:extLst>
          </p:cNvPr>
          <p:cNvSpPr/>
          <p:nvPr/>
        </p:nvSpPr>
        <p:spPr bwMode="white">
          <a:xfrm>
            <a:off x="9452947" y="4311477"/>
            <a:ext cx="228513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1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1ADFC-5D27-3393-37AF-49E96173B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5A62D-092D-A497-BB2D-B117EECB8D82}"/>
              </a:ext>
            </a:extLst>
          </p:cNvPr>
          <p:cNvSpPr/>
          <p:nvPr/>
        </p:nvSpPr>
        <p:spPr bwMode="white">
          <a:xfrm>
            <a:off x="8158035" y="3395145"/>
            <a:ext cx="399899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D4D817-D50D-C9BF-E691-1EBB185623C9}"/>
              </a:ext>
            </a:extLst>
          </p:cNvPr>
          <p:cNvSpPr/>
          <p:nvPr/>
        </p:nvSpPr>
        <p:spPr bwMode="white">
          <a:xfrm>
            <a:off x="9336360" y="3356992"/>
            <a:ext cx="288031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8B8CDF-3978-995C-0C14-E8EEA906594E}"/>
              </a:ext>
            </a:extLst>
          </p:cNvPr>
          <p:cNvSpPr/>
          <p:nvPr/>
        </p:nvSpPr>
        <p:spPr bwMode="white">
          <a:xfrm>
            <a:off x="10367002" y="3395145"/>
            <a:ext cx="238035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7F7555-15C0-16D0-4CA1-889738C725EF}"/>
              </a:ext>
            </a:extLst>
          </p:cNvPr>
          <p:cNvSpPr/>
          <p:nvPr/>
        </p:nvSpPr>
        <p:spPr bwMode="white">
          <a:xfrm>
            <a:off x="8771909" y="3429001"/>
            <a:ext cx="34842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5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BBABA-806D-526E-9EE1-D662D45ADA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FFB0F-DD25-7564-2463-CCFBEDBB79BF}"/>
              </a:ext>
            </a:extLst>
          </p:cNvPr>
          <p:cNvSpPr/>
          <p:nvPr/>
        </p:nvSpPr>
        <p:spPr bwMode="white">
          <a:xfrm>
            <a:off x="1226448" y="5070671"/>
            <a:ext cx="409420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7BB44-654D-3C34-45E1-5BBC287E400D}"/>
              </a:ext>
            </a:extLst>
          </p:cNvPr>
          <p:cNvSpPr/>
          <p:nvPr/>
        </p:nvSpPr>
        <p:spPr bwMode="white">
          <a:xfrm>
            <a:off x="2397582" y="5013176"/>
            <a:ext cx="38605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C72FD1-AA11-CEB6-E9D5-376C8C75771F}"/>
              </a:ext>
            </a:extLst>
          </p:cNvPr>
          <p:cNvSpPr/>
          <p:nvPr/>
        </p:nvSpPr>
        <p:spPr bwMode="white">
          <a:xfrm>
            <a:off x="3444937" y="5080192"/>
            <a:ext cx="228513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A7CEBD-CC11-DBA9-6BA1-020C46F377DF}"/>
              </a:ext>
            </a:extLst>
          </p:cNvPr>
          <p:cNvSpPr/>
          <p:nvPr/>
        </p:nvSpPr>
        <p:spPr bwMode="white">
          <a:xfrm>
            <a:off x="6510831" y="5070671"/>
            <a:ext cx="409420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CCBE7-4502-25E1-AB32-143A706DE91D}"/>
              </a:ext>
            </a:extLst>
          </p:cNvPr>
          <p:cNvSpPr/>
          <p:nvPr/>
        </p:nvSpPr>
        <p:spPr bwMode="white">
          <a:xfrm>
            <a:off x="7680176" y="5013176"/>
            <a:ext cx="3600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93194D-A47D-9191-E9EB-E122F8A85112}"/>
              </a:ext>
            </a:extLst>
          </p:cNvPr>
          <p:cNvSpPr/>
          <p:nvPr/>
        </p:nvSpPr>
        <p:spPr bwMode="white">
          <a:xfrm>
            <a:off x="8729319" y="5070671"/>
            <a:ext cx="228513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DBD327-F55F-D018-5FBD-C554C5320DD9}"/>
              </a:ext>
            </a:extLst>
          </p:cNvPr>
          <p:cNvSpPr/>
          <p:nvPr/>
        </p:nvSpPr>
        <p:spPr bwMode="white">
          <a:xfrm>
            <a:off x="1795136" y="5127271"/>
            <a:ext cx="386050" cy="17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C8F174-C913-3F5C-7588-BE1397103493}"/>
              </a:ext>
            </a:extLst>
          </p:cNvPr>
          <p:cNvSpPr/>
          <p:nvPr/>
        </p:nvSpPr>
        <p:spPr bwMode="white">
          <a:xfrm>
            <a:off x="7112524" y="5127270"/>
            <a:ext cx="360039" cy="17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56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3285E-7282-62A8-A7AF-1E79CEFE7C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3B9D9-A50E-A286-7DCD-BAFC2F92C46A}"/>
              </a:ext>
            </a:extLst>
          </p:cNvPr>
          <p:cNvSpPr/>
          <p:nvPr/>
        </p:nvSpPr>
        <p:spPr bwMode="white">
          <a:xfrm>
            <a:off x="1416876" y="5502770"/>
            <a:ext cx="409420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E3E2A6-B874-F0DF-624E-7D5F68A4D28E}"/>
              </a:ext>
            </a:extLst>
          </p:cNvPr>
          <p:cNvSpPr/>
          <p:nvPr/>
        </p:nvSpPr>
        <p:spPr bwMode="white">
          <a:xfrm>
            <a:off x="2639616" y="5445224"/>
            <a:ext cx="288031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3E4401-11EF-152C-5900-4DCE14D9C4BA}"/>
              </a:ext>
            </a:extLst>
          </p:cNvPr>
          <p:cNvSpPr/>
          <p:nvPr/>
        </p:nvSpPr>
        <p:spPr bwMode="white">
          <a:xfrm>
            <a:off x="3635365" y="5502770"/>
            <a:ext cx="228513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4A5D19-9300-E24B-4E55-7A284174F44D}"/>
              </a:ext>
            </a:extLst>
          </p:cNvPr>
          <p:cNvSpPr/>
          <p:nvPr/>
        </p:nvSpPr>
        <p:spPr bwMode="white">
          <a:xfrm>
            <a:off x="6701259" y="5502770"/>
            <a:ext cx="409420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B8F837-3664-7ED2-1DF0-D6474FD964E1}"/>
              </a:ext>
            </a:extLst>
          </p:cNvPr>
          <p:cNvSpPr/>
          <p:nvPr/>
        </p:nvSpPr>
        <p:spPr bwMode="white">
          <a:xfrm>
            <a:off x="7879526" y="5445224"/>
            <a:ext cx="376713" cy="36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577D6F-D595-E595-C841-329A59DADBED}"/>
              </a:ext>
            </a:extLst>
          </p:cNvPr>
          <p:cNvSpPr/>
          <p:nvPr/>
        </p:nvSpPr>
        <p:spPr bwMode="white">
          <a:xfrm>
            <a:off x="8919748" y="5502770"/>
            <a:ext cx="238035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17C5A5-FF7D-CCE5-5543-D912D8D5F118}"/>
              </a:ext>
            </a:extLst>
          </p:cNvPr>
          <p:cNvSpPr/>
          <p:nvPr/>
        </p:nvSpPr>
        <p:spPr bwMode="white">
          <a:xfrm>
            <a:off x="1997726" y="5589241"/>
            <a:ext cx="35385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13A0FB-136E-AEE2-E8BA-C8A035A8CD30}"/>
              </a:ext>
            </a:extLst>
          </p:cNvPr>
          <p:cNvSpPr/>
          <p:nvPr/>
        </p:nvSpPr>
        <p:spPr bwMode="white">
          <a:xfrm>
            <a:off x="7289008" y="5580049"/>
            <a:ext cx="376713" cy="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02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C16B3-D591-9B0A-DCB3-4E0B63987E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7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ECF5E7-0C3F-310D-1836-1167F00846B4}"/>
              </a:ext>
            </a:extLst>
          </p:cNvPr>
          <p:cNvSpPr/>
          <p:nvPr/>
        </p:nvSpPr>
        <p:spPr bwMode="white">
          <a:xfrm>
            <a:off x="874156" y="1940541"/>
            <a:ext cx="4370327" cy="36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458F7B-68DC-0331-42F9-5AF8F87DC120}"/>
              </a:ext>
            </a:extLst>
          </p:cNvPr>
          <p:cNvSpPr/>
          <p:nvPr/>
        </p:nvSpPr>
        <p:spPr bwMode="white">
          <a:xfrm>
            <a:off x="5434911" y="1772817"/>
            <a:ext cx="253329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C8B777-E347-3CEF-2BF8-EF412567A498}"/>
              </a:ext>
            </a:extLst>
          </p:cNvPr>
          <p:cNvSpPr/>
          <p:nvPr/>
        </p:nvSpPr>
        <p:spPr bwMode="white">
          <a:xfrm>
            <a:off x="864634" y="2609314"/>
            <a:ext cx="2275617" cy="3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26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EDDE2-B15F-4F67-638B-512032122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2F39C-8C0F-61CB-0E28-01CA1C2C4FE5}"/>
              </a:ext>
            </a:extLst>
          </p:cNvPr>
          <p:cNvSpPr/>
          <p:nvPr/>
        </p:nvSpPr>
        <p:spPr bwMode="white">
          <a:xfrm>
            <a:off x="1493047" y="4446855"/>
            <a:ext cx="228513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33E7EC-00E2-57BF-04B9-74F0CAEC18BA}"/>
              </a:ext>
            </a:extLst>
          </p:cNvPr>
          <p:cNvSpPr/>
          <p:nvPr/>
        </p:nvSpPr>
        <p:spPr bwMode="white">
          <a:xfrm>
            <a:off x="2639616" y="4437321"/>
            <a:ext cx="288032" cy="28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AB27F6-8AF7-387E-409D-33B7473D0489}"/>
              </a:ext>
            </a:extLst>
          </p:cNvPr>
          <p:cNvSpPr/>
          <p:nvPr/>
        </p:nvSpPr>
        <p:spPr bwMode="white">
          <a:xfrm>
            <a:off x="3549672" y="4446855"/>
            <a:ext cx="409420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AB6CE-4F1C-EFA5-1FEA-240642FCB48D}"/>
              </a:ext>
            </a:extLst>
          </p:cNvPr>
          <p:cNvSpPr/>
          <p:nvPr/>
        </p:nvSpPr>
        <p:spPr bwMode="white">
          <a:xfrm>
            <a:off x="1407355" y="5915256"/>
            <a:ext cx="418942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7E5605-4DD4-43F4-830E-1B9E446022E7}"/>
              </a:ext>
            </a:extLst>
          </p:cNvPr>
          <p:cNvSpPr/>
          <p:nvPr/>
        </p:nvSpPr>
        <p:spPr bwMode="white">
          <a:xfrm>
            <a:off x="2585620" y="5884880"/>
            <a:ext cx="342028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CD5B80-AAB0-1E10-68F0-A918C6580573}"/>
              </a:ext>
            </a:extLst>
          </p:cNvPr>
          <p:cNvSpPr/>
          <p:nvPr/>
        </p:nvSpPr>
        <p:spPr bwMode="white">
          <a:xfrm>
            <a:off x="3635365" y="5905721"/>
            <a:ext cx="228513" cy="2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460599-C5C9-8021-E4C1-BAA782C7546C}"/>
              </a:ext>
            </a:extLst>
          </p:cNvPr>
          <p:cNvSpPr/>
          <p:nvPr/>
        </p:nvSpPr>
        <p:spPr bwMode="white">
          <a:xfrm>
            <a:off x="2017592" y="4416478"/>
            <a:ext cx="325992" cy="30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94280C-5943-DD3D-F4DE-6E09C7BE708D}"/>
              </a:ext>
            </a:extLst>
          </p:cNvPr>
          <p:cNvSpPr/>
          <p:nvPr/>
        </p:nvSpPr>
        <p:spPr bwMode="white">
          <a:xfrm>
            <a:off x="2009574" y="5949280"/>
            <a:ext cx="34202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87DF8-7591-05CD-FE50-EF5CD959D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5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0B972E-F1CC-08F9-79B5-EC0435E779E4}"/>
              </a:ext>
            </a:extLst>
          </p:cNvPr>
          <p:cNvSpPr/>
          <p:nvPr/>
        </p:nvSpPr>
        <p:spPr bwMode="white">
          <a:xfrm>
            <a:off x="3359244" y="4416131"/>
            <a:ext cx="238035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468103-B004-2496-916F-0B2748AE579F}"/>
              </a:ext>
            </a:extLst>
          </p:cNvPr>
          <p:cNvSpPr/>
          <p:nvPr/>
        </p:nvSpPr>
        <p:spPr bwMode="white">
          <a:xfrm>
            <a:off x="6796473" y="4406602"/>
            <a:ext cx="238035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0301ED-1669-26B5-E5A3-7EF918C8E612}"/>
              </a:ext>
            </a:extLst>
          </p:cNvPr>
          <p:cNvSpPr/>
          <p:nvPr/>
        </p:nvSpPr>
        <p:spPr bwMode="white">
          <a:xfrm>
            <a:off x="10624080" y="4406602"/>
            <a:ext cx="228513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B2FDAC7-4DD1-70ED-7CF5-3E307FA0D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80928"/>
            <a:ext cx="2108507" cy="93610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CE32EEE-D20A-6135-9FBA-E6A752886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3" y="2780928"/>
            <a:ext cx="3816425" cy="110451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590F78B-88ED-8D45-8DD1-011A3EA9EC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8563" y="2637949"/>
            <a:ext cx="3150045" cy="132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77D6F-C98D-D3AD-010C-6A088D897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6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8D33EC-1100-DBF1-E6F6-299995A232AD}"/>
              </a:ext>
            </a:extLst>
          </p:cNvPr>
          <p:cNvSpPr/>
          <p:nvPr/>
        </p:nvSpPr>
        <p:spPr bwMode="white">
          <a:xfrm>
            <a:off x="3530629" y="3083415"/>
            <a:ext cx="22851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87806F-3793-CEF6-7554-6024F1142052}"/>
              </a:ext>
            </a:extLst>
          </p:cNvPr>
          <p:cNvSpPr/>
          <p:nvPr/>
        </p:nvSpPr>
        <p:spPr bwMode="white">
          <a:xfrm>
            <a:off x="8481763" y="3083415"/>
            <a:ext cx="22851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B9DF379-D4A3-3C8F-F3C3-4C5D1BAC97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966"/>
          <a:stretch/>
        </p:blipFill>
        <p:spPr>
          <a:xfrm>
            <a:off x="839416" y="1340768"/>
            <a:ext cx="4680520" cy="12241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1AB1534-8F47-0629-DC4B-E5378A3DE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7734" y="1133955"/>
            <a:ext cx="4572761" cy="143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3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22603-6A41-C377-5CAB-72935BBA5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DB636-5C44-1B1C-7E16-B5A8D1FE2DC8}"/>
              </a:ext>
            </a:extLst>
          </p:cNvPr>
          <p:cNvSpPr/>
          <p:nvPr/>
        </p:nvSpPr>
        <p:spPr bwMode="white">
          <a:xfrm>
            <a:off x="1502569" y="2540948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F6790-E123-D2A2-E894-3049716028B1}"/>
              </a:ext>
            </a:extLst>
          </p:cNvPr>
          <p:cNvSpPr/>
          <p:nvPr/>
        </p:nvSpPr>
        <p:spPr bwMode="white">
          <a:xfrm>
            <a:off x="5158790" y="2540948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BB139-2847-E37F-D4F4-FF660B27D8BC}"/>
              </a:ext>
            </a:extLst>
          </p:cNvPr>
          <p:cNvSpPr/>
          <p:nvPr/>
        </p:nvSpPr>
        <p:spPr bwMode="white">
          <a:xfrm>
            <a:off x="8443677" y="2540948"/>
            <a:ext cx="22851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5248C3-50EB-E01B-C742-2030DA80887C}"/>
              </a:ext>
            </a:extLst>
          </p:cNvPr>
          <p:cNvSpPr/>
          <p:nvPr/>
        </p:nvSpPr>
        <p:spPr bwMode="white">
          <a:xfrm>
            <a:off x="1692997" y="3495259"/>
            <a:ext cx="228513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710757-3859-6A97-459A-BA885379C34E}"/>
              </a:ext>
            </a:extLst>
          </p:cNvPr>
          <p:cNvSpPr/>
          <p:nvPr/>
        </p:nvSpPr>
        <p:spPr bwMode="white">
          <a:xfrm>
            <a:off x="4406599" y="3495259"/>
            <a:ext cx="238035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9B9660-C25C-723B-40BD-6EE7AEAEEFDD}"/>
              </a:ext>
            </a:extLst>
          </p:cNvPr>
          <p:cNvSpPr/>
          <p:nvPr/>
        </p:nvSpPr>
        <p:spPr bwMode="white">
          <a:xfrm>
            <a:off x="7881914" y="3495259"/>
            <a:ext cx="228513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6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5B6DF-FA4D-E0BF-8F66-922F98BBE4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98CA0-B553-7A59-50D0-748057709E3F}"/>
              </a:ext>
            </a:extLst>
          </p:cNvPr>
          <p:cNvSpPr/>
          <p:nvPr/>
        </p:nvSpPr>
        <p:spPr bwMode="white">
          <a:xfrm>
            <a:off x="5320654" y="2588922"/>
            <a:ext cx="399899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61E921-D84A-2977-321D-C3F579BF892B}"/>
              </a:ext>
            </a:extLst>
          </p:cNvPr>
          <p:cNvSpPr/>
          <p:nvPr/>
        </p:nvSpPr>
        <p:spPr bwMode="white">
          <a:xfrm>
            <a:off x="8786448" y="2588922"/>
            <a:ext cx="409420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722357-3C68-9F43-77B1-9F8099518240}"/>
              </a:ext>
            </a:extLst>
          </p:cNvPr>
          <p:cNvSpPr/>
          <p:nvPr/>
        </p:nvSpPr>
        <p:spPr bwMode="white">
          <a:xfrm>
            <a:off x="1854861" y="3724767"/>
            <a:ext cx="399899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691D22-1947-ADCF-B1D7-288C1BCD8C01}"/>
              </a:ext>
            </a:extLst>
          </p:cNvPr>
          <p:cNvSpPr/>
          <p:nvPr/>
        </p:nvSpPr>
        <p:spPr bwMode="white">
          <a:xfrm>
            <a:off x="5311133" y="3724767"/>
            <a:ext cx="409420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00F94F-59B9-70F2-87EA-21E3871F3082}"/>
              </a:ext>
            </a:extLst>
          </p:cNvPr>
          <p:cNvSpPr/>
          <p:nvPr/>
        </p:nvSpPr>
        <p:spPr bwMode="white">
          <a:xfrm>
            <a:off x="8786448" y="3724767"/>
            <a:ext cx="399899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C2137C-9B35-AD2D-1C93-B0EAA8562AD1}"/>
              </a:ext>
            </a:extLst>
          </p:cNvPr>
          <p:cNvSpPr/>
          <p:nvPr/>
        </p:nvSpPr>
        <p:spPr bwMode="white">
          <a:xfrm>
            <a:off x="1854860" y="2588922"/>
            <a:ext cx="399899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A46A78C-0602-E46F-E577-E241DD2BE2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6816"/>
            <a:ext cx="11340000" cy="223053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619881-7A41-C911-62E1-FAAE349F2E1A}"/>
              </a:ext>
            </a:extLst>
          </p:cNvPr>
          <p:cNvSpPr/>
          <p:nvPr/>
        </p:nvSpPr>
        <p:spPr bwMode="white">
          <a:xfrm>
            <a:off x="1255012" y="6177935"/>
            <a:ext cx="971183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FEEDEB-8B34-331D-8ADA-2957CC772C60}"/>
              </a:ext>
            </a:extLst>
          </p:cNvPr>
          <p:cNvSpPr/>
          <p:nvPr/>
        </p:nvSpPr>
        <p:spPr bwMode="white">
          <a:xfrm>
            <a:off x="3321158" y="5949280"/>
            <a:ext cx="98070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E78F2F-35E1-E10A-084C-F9145A256A11}"/>
              </a:ext>
            </a:extLst>
          </p:cNvPr>
          <p:cNvSpPr/>
          <p:nvPr/>
        </p:nvSpPr>
        <p:spPr bwMode="white">
          <a:xfrm>
            <a:off x="5406347" y="6168402"/>
            <a:ext cx="97118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68ABE4-92DA-A09E-7A87-4A8BFD229C18}"/>
              </a:ext>
            </a:extLst>
          </p:cNvPr>
          <p:cNvSpPr/>
          <p:nvPr/>
        </p:nvSpPr>
        <p:spPr bwMode="white">
          <a:xfrm>
            <a:off x="7482015" y="6168402"/>
            <a:ext cx="971182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0A8AB3-458E-53F4-7FA3-72D1C23DDF13}"/>
              </a:ext>
            </a:extLst>
          </p:cNvPr>
          <p:cNvSpPr/>
          <p:nvPr/>
        </p:nvSpPr>
        <p:spPr bwMode="white">
          <a:xfrm>
            <a:off x="9557682" y="6093296"/>
            <a:ext cx="971182" cy="48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7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EF998-F167-1E3F-F988-3EAC7794A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4CDD7-6A0A-98A4-DDCE-0889CD4F39D2}"/>
              </a:ext>
            </a:extLst>
          </p:cNvPr>
          <p:cNvSpPr/>
          <p:nvPr/>
        </p:nvSpPr>
        <p:spPr bwMode="white">
          <a:xfrm>
            <a:off x="921763" y="3025714"/>
            <a:ext cx="238035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610E7-9A47-6952-D75A-F33B116D5586}"/>
              </a:ext>
            </a:extLst>
          </p:cNvPr>
          <p:cNvSpPr/>
          <p:nvPr/>
        </p:nvSpPr>
        <p:spPr bwMode="white">
          <a:xfrm>
            <a:off x="1988161" y="2945728"/>
            <a:ext cx="399899" cy="41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69D80-EC77-753D-2787-4BC397F38BB7}"/>
              </a:ext>
            </a:extLst>
          </p:cNvPr>
          <p:cNvSpPr/>
          <p:nvPr/>
        </p:nvSpPr>
        <p:spPr bwMode="white">
          <a:xfrm>
            <a:off x="2987909" y="3035247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AA7BF6-F302-10EC-65AF-4F4DDD707512}"/>
              </a:ext>
            </a:extLst>
          </p:cNvPr>
          <p:cNvSpPr/>
          <p:nvPr/>
        </p:nvSpPr>
        <p:spPr bwMode="white">
          <a:xfrm>
            <a:off x="6244231" y="3035247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89135B-D39E-929B-33ED-533A70D1139B}"/>
              </a:ext>
            </a:extLst>
          </p:cNvPr>
          <p:cNvSpPr/>
          <p:nvPr/>
        </p:nvSpPr>
        <p:spPr bwMode="white">
          <a:xfrm>
            <a:off x="6834559" y="3130576"/>
            <a:ext cx="352291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C44001-3DAC-55B3-92FB-23AB10E343E2}"/>
              </a:ext>
            </a:extLst>
          </p:cNvPr>
          <p:cNvSpPr/>
          <p:nvPr/>
        </p:nvSpPr>
        <p:spPr bwMode="white">
          <a:xfrm>
            <a:off x="7472493" y="3025714"/>
            <a:ext cx="228513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A5489E-BF47-3BAF-B0E0-92E2FE43DC72}"/>
              </a:ext>
            </a:extLst>
          </p:cNvPr>
          <p:cNvSpPr/>
          <p:nvPr/>
        </p:nvSpPr>
        <p:spPr bwMode="white">
          <a:xfrm>
            <a:off x="8462720" y="3025714"/>
            <a:ext cx="228513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6472C0-900C-5A30-5D73-35E2825EEC15}"/>
              </a:ext>
            </a:extLst>
          </p:cNvPr>
          <p:cNvSpPr/>
          <p:nvPr/>
        </p:nvSpPr>
        <p:spPr bwMode="white">
          <a:xfrm>
            <a:off x="921763" y="3912272"/>
            <a:ext cx="238035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4CCF42-C552-F940-A206-2879CFCF4005}"/>
              </a:ext>
            </a:extLst>
          </p:cNvPr>
          <p:cNvSpPr/>
          <p:nvPr/>
        </p:nvSpPr>
        <p:spPr bwMode="white">
          <a:xfrm>
            <a:off x="2073853" y="3912272"/>
            <a:ext cx="238035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1CA581-3974-C632-3277-234B6349A653}"/>
              </a:ext>
            </a:extLst>
          </p:cNvPr>
          <p:cNvSpPr/>
          <p:nvPr/>
        </p:nvSpPr>
        <p:spPr bwMode="white">
          <a:xfrm>
            <a:off x="2987909" y="3912272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EC5860-C2ED-DED8-8F40-5418E25DC03A}"/>
              </a:ext>
            </a:extLst>
          </p:cNvPr>
          <p:cNvSpPr/>
          <p:nvPr/>
        </p:nvSpPr>
        <p:spPr bwMode="white">
          <a:xfrm>
            <a:off x="6244231" y="3912272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B18081-E58A-A907-1BA4-E2AE8E9AA7B9}"/>
              </a:ext>
            </a:extLst>
          </p:cNvPr>
          <p:cNvSpPr/>
          <p:nvPr/>
        </p:nvSpPr>
        <p:spPr bwMode="white">
          <a:xfrm>
            <a:off x="6834559" y="4007601"/>
            <a:ext cx="352291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24AEF2-EBEB-1E46-19FF-A55ACE3A50FF}"/>
              </a:ext>
            </a:extLst>
          </p:cNvPr>
          <p:cNvSpPr/>
          <p:nvPr/>
        </p:nvSpPr>
        <p:spPr bwMode="white">
          <a:xfrm>
            <a:off x="7472493" y="3912272"/>
            <a:ext cx="228513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014284-1A03-6015-F367-91B3AB31DBE9}"/>
              </a:ext>
            </a:extLst>
          </p:cNvPr>
          <p:cNvSpPr/>
          <p:nvPr/>
        </p:nvSpPr>
        <p:spPr bwMode="white">
          <a:xfrm>
            <a:off x="8462720" y="3912272"/>
            <a:ext cx="228513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0EE01A-5F7A-93CB-D057-2BC64E7A9E96}"/>
              </a:ext>
            </a:extLst>
          </p:cNvPr>
          <p:cNvSpPr/>
          <p:nvPr/>
        </p:nvSpPr>
        <p:spPr bwMode="white">
          <a:xfrm>
            <a:off x="1445441" y="2996951"/>
            <a:ext cx="352292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88CEB14-2476-CD80-6C2A-A85C49A87B51}"/>
              </a:ext>
            </a:extLst>
          </p:cNvPr>
          <p:cNvSpPr/>
          <p:nvPr/>
        </p:nvSpPr>
        <p:spPr bwMode="white">
          <a:xfrm>
            <a:off x="1435918" y="3882390"/>
            <a:ext cx="352292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62E81-6A97-BA00-F4EE-9A2185B016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F9D838-E48C-1C9A-06EF-42E8A1B6DEC4}"/>
              </a:ext>
            </a:extLst>
          </p:cNvPr>
          <p:cNvSpPr/>
          <p:nvPr/>
        </p:nvSpPr>
        <p:spPr bwMode="white">
          <a:xfrm>
            <a:off x="6377531" y="2005243"/>
            <a:ext cx="228513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5CA0C6-FFFB-17C5-1913-6A704660F8A4}"/>
              </a:ext>
            </a:extLst>
          </p:cNvPr>
          <p:cNvSpPr/>
          <p:nvPr/>
        </p:nvSpPr>
        <p:spPr bwMode="white">
          <a:xfrm>
            <a:off x="5149269" y="3567730"/>
            <a:ext cx="228513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81CF1-6D60-5371-A046-821FC27BE3B6}"/>
              </a:ext>
            </a:extLst>
          </p:cNvPr>
          <p:cNvSpPr/>
          <p:nvPr/>
        </p:nvSpPr>
        <p:spPr bwMode="white">
          <a:xfrm>
            <a:off x="7339192" y="4149079"/>
            <a:ext cx="557007" cy="5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4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FF595-3A89-B2CA-6B34-F82EECD58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E7FED-6BB0-3E6E-4B2E-473963F64AB2}"/>
              </a:ext>
            </a:extLst>
          </p:cNvPr>
          <p:cNvSpPr/>
          <p:nvPr/>
        </p:nvSpPr>
        <p:spPr bwMode="white">
          <a:xfrm>
            <a:off x="3721057" y="2587186"/>
            <a:ext cx="409420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40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36C7D-ADE7-0ADA-CD55-CC0D151C4B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A0523-36C3-7EA4-3215-B62DF6B20F98}"/>
              </a:ext>
            </a:extLst>
          </p:cNvPr>
          <p:cNvSpPr/>
          <p:nvPr/>
        </p:nvSpPr>
        <p:spPr bwMode="white">
          <a:xfrm>
            <a:off x="5625340" y="2084672"/>
            <a:ext cx="409420" cy="35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2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2025-01-07T10:39:34Z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