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2" d="100"/>
          <a:sy n="82" d="100"/>
        </p:scale>
        <p:origin x="192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88B19B-9579-8439-FF3C-02FEC4E35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2895666"/>
            <a:ext cx="11438095" cy="10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D02B3-A18E-8414-D949-F5701A5D0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A422A-F68B-4EDE-2DB7-CC53AFA5544B}"/>
              </a:ext>
            </a:extLst>
          </p:cNvPr>
          <p:cNvSpPr/>
          <p:nvPr/>
        </p:nvSpPr>
        <p:spPr bwMode="white">
          <a:xfrm>
            <a:off x="9072090" y="3722169"/>
            <a:ext cx="218992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26705-C7AE-49D0-37A7-19A55E6F096C}"/>
              </a:ext>
            </a:extLst>
          </p:cNvPr>
          <p:cNvSpPr/>
          <p:nvPr/>
        </p:nvSpPr>
        <p:spPr bwMode="white">
          <a:xfrm>
            <a:off x="9072090" y="4475433"/>
            <a:ext cx="218992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EFFF5-3D16-7718-AB73-FA214A52ADC3}"/>
              </a:ext>
            </a:extLst>
          </p:cNvPr>
          <p:cNvSpPr/>
          <p:nvPr/>
        </p:nvSpPr>
        <p:spPr bwMode="white">
          <a:xfrm>
            <a:off x="9081612" y="5219163"/>
            <a:ext cx="199949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9BAC09-5F86-B1E1-4517-8736CE2AC26F}"/>
              </a:ext>
            </a:extLst>
          </p:cNvPr>
          <p:cNvSpPr/>
          <p:nvPr/>
        </p:nvSpPr>
        <p:spPr bwMode="white">
          <a:xfrm>
            <a:off x="8357984" y="5962893"/>
            <a:ext cx="22851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1A985-CC58-48AA-3473-5F687AECA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54B48-61F1-DDED-A234-02CE86647939}"/>
              </a:ext>
            </a:extLst>
          </p:cNvPr>
          <p:cNvSpPr/>
          <p:nvPr/>
        </p:nvSpPr>
        <p:spPr bwMode="white">
          <a:xfrm>
            <a:off x="4025743" y="2778364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2F3ED-DE84-B931-7AE3-47E1BC750482}"/>
              </a:ext>
            </a:extLst>
          </p:cNvPr>
          <p:cNvSpPr/>
          <p:nvPr/>
        </p:nvSpPr>
        <p:spPr bwMode="white">
          <a:xfrm>
            <a:off x="5796725" y="2778364"/>
            <a:ext cx="22851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20EC0-A857-097A-6BFD-3C9F714EBF52}"/>
              </a:ext>
            </a:extLst>
          </p:cNvPr>
          <p:cNvSpPr/>
          <p:nvPr/>
        </p:nvSpPr>
        <p:spPr bwMode="white">
          <a:xfrm>
            <a:off x="7577229" y="2778364"/>
            <a:ext cx="21899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A19D67-6CDF-6784-2658-EC7179AC68E7}"/>
              </a:ext>
            </a:extLst>
          </p:cNvPr>
          <p:cNvSpPr/>
          <p:nvPr/>
        </p:nvSpPr>
        <p:spPr bwMode="white">
          <a:xfrm>
            <a:off x="9348211" y="2778364"/>
            <a:ext cx="22851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49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7F0B9-C93D-5D67-E06B-6E849B02AC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73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A4394B0-2EAA-7824-C5E9-8FE9514FE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960" y="2163723"/>
            <a:ext cx="9691600" cy="1561235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2972D904-97BC-36F2-707A-BDA014F5010B}"/>
              </a:ext>
            </a:extLst>
          </p:cNvPr>
          <p:cNvSpPr/>
          <p:nvPr/>
        </p:nvSpPr>
        <p:spPr>
          <a:xfrm>
            <a:off x="5159896" y="2251995"/>
            <a:ext cx="720080" cy="663427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0FBE2AF-23CB-1B8F-5C05-956408FF9749}"/>
              </a:ext>
            </a:extLst>
          </p:cNvPr>
          <p:cNvSpPr/>
          <p:nvPr/>
        </p:nvSpPr>
        <p:spPr>
          <a:xfrm>
            <a:off x="8544272" y="2222590"/>
            <a:ext cx="720080" cy="6928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BB6AD96-24FD-E063-0A3A-66965CF5D84A}"/>
              </a:ext>
            </a:extLst>
          </p:cNvPr>
          <p:cNvSpPr/>
          <p:nvPr/>
        </p:nvSpPr>
        <p:spPr>
          <a:xfrm>
            <a:off x="3431704" y="2945978"/>
            <a:ext cx="720080" cy="6928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8BB7F6-9451-BE8C-D787-73EA964C5828}"/>
              </a:ext>
            </a:extLst>
          </p:cNvPr>
          <p:cNvSpPr/>
          <p:nvPr/>
        </p:nvSpPr>
        <p:spPr>
          <a:xfrm>
            <a:off x="9408368" y="2944340"/>
            <a:ext cx="720080" cy="69283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31C07-01F8-528E-0763-16A05731BA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16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230AC-8DDE-2426-4815-259633837FDA}"/>
              </a:ext>
            </a:extLst>
          </p:cNvPr>
          <p:cNvSpPr/>
          <p:nvPr/>
        </p:nvSpPr>
        <p:spPr bwMode="white">
          <a:xfrm>
            <a:off x="5159896" y="5157192"/>
            <a:ext cx="32186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38AC5A-4317-25DC-DA67-4B5FE3123A6A}"/>
              </a:ext>
            </a:extLst>
          </p:cNvPr>
          <p:cNvSpPr/>
          <p:nvPr/>
        </p:nvSpPr>
        <p:spPr bwMode="white">
          <a:xfrm>
            <a:off x="5087888" y="4725144"/>
            <a:ext cx="321865" cy="48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0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