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8" d="100"/>
          <a:sy n="78" d="100"/>
        </p:scale>
        <p:origin x="348" y="-2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8E63B08-7132-11AF-36DF-DFCBC2D16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2395470"/>
            <a:ext cx="11928648" cy="202241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0B125A-F4EA-903D-2A45-FBC9B01CE2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3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6BB1D8-893F-6272-2D6C-4838497D7C6C}"/>
              </a:ext>
            </a:extLst>
          </p:cNvPr>
          <p:cNvSpPr/>
          <p:nvPr/>
        </p:nvSpPr>
        <p:spPr bwMode="white">
          <a:xfrm>
            <a:off x="5187355" y="2551412"/>
            <a:ext cx="371335" cy="305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3BF94B-D872-6656-2BF0-2816429FBB9F}"/>
              </a:ext>
            </a:extLst>
          </p:cNvPr>
          <p:cNvSpPr/>
          <p:nvPr/>
        </p:nvSpPr>
        <p:spPr bwMode="white">
          <a:xfrm>
            <a:off x="5187355" y="3047998"/>
            <a:ext cx="371335" cy="27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16FEA0-CC62-8777-C208-32F892FABBC3}"/>
              </a:ext>
            </a:extLst>
          </p:cNvPr>
          <p:cNvSpPr/>
          <p:nvPr/>
        </p:nvSpPr>
        <p:spPr bwMode="white">
          <a:xfrm>
            <a:off x="6149017" y="3028899"/>
            <a:ext cx="371335" cy="31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FFF48B-5FBF-D8F5-B433-0DBD43904627}"/>
              </a:ext>
            </a:extLst>
          </p:cNvPr>
          <p:cNvSpPr/>
          <p:nvPr/>
        </p:nvSpPr>
        <p:spPr bwMode="white">
          <a:xfrm>
            <a:off x="5672947" y="3506385"/>
            <a:ext cx="351045" cy="31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0EC083F-7B1D-4750-FF06-D7706E2B6940}"/>
              </a:ext>
            </a:extLst>
          </p:cNvPr>
          <p:cNvSpPr/>
          <p:nvPr/>
        </p:nvSpPr>
        <p:spPr bwMode="white">
          <a:xfrm>
            <a:off x="6169307" y="3492886"/>
            <a:ext cx="351045" cy="31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7130E5-9ACF-1CF9-3FB2-49790335CC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58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6021B4-2F04-FF8B-603D-ECCFA7B716C6}"/>
              </a:ext>
            </a:extLst>
          </p:cNvPr>
          <p:cNvSpPr/>
          <p:nvPr/>
        </p:nvSpPr>
        <p:spPr bwMode="white">
          <a:xfrm>
            <a:off x="8767405" y="1529396"/>
            <a:ext cx="228513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233D07-AA90-51B5-9FC5-3BE566EDD132}"/>
              </a:ext>
            </a:extLst>
          </p:cNvPr>
          <p:cNvSpPr/>
          <p:nvPr/>
        </p:nvSpPr>
        <p:spPr bwMode="white">
          <a:xfrm>
            <a:off x="8757884" y="2102015"/>
            <a:ext cx="228513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C7D070-39E8-816C-D01A-1617144EFE6B}"/>
              </a:ext>
            </a:extLst>
          </p:cNvPr>
          <p:cNvSpPr/>
          <p:nvPr/>
        </p:nvSpPr>
        <p:spPr bwMode="white">
          <a:xfrm>
            <a:off x="9357732" y="2102015"/>
            <a:ext cx="199949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E63025-8B89-C289-4969-100B1BA15905}"/>
              </a:ext>
            </a:extLst>
          </p:cNvPr>
          <p:cNvSpPr/>
          <p:nvPr/>
        </p:nvSpPr>
        <p:spPr bwMode="white">
          <a:xfrm>
            <a:off x="10490780" y="2102015"/>
            <a:ext cx="228513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DFB2C2-6FBD-6E0A-E23A-18DDB65FD8EB}"/>
              </a:ext>
            </a:extLst>
          </p:cNvPr>
          <p:cNvSpPr/>
          <p:nvPr/>
        </p:nvSpPr>
        <p:spPr bwMode="white">
          <a:xfrm>
            <a:off x="9338690" y="2684177"/>
            <a:ext cx="228513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BA1924-967B-8631-8C44-0D60E0A38FE1}"/>
              </a:ext>
            </a:extLst>
          </p:cNvPr>
          <p:cNvSpPr/>
          <p:nvPr/>
        </p:nvSpPr>
        <p:spPr bwMode="white">
          <a:xfrm>
            <a:off x="9929017" y="2674633"/>
            <a:ext cx="199949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37E06D-5AB3-D193-FB51-81AE7A3D5250}"/>
              </a:ext>
            </a:extLst>
          </p:cNvPr>
          <p:cNvSpPr/>
          <p:nvPr/>
        </p:nvSpPr>
        <p:spPr bwMode="white">
          <a:xfrm>
            <a:off x="10490780" y="2674633"/>
            <a:ext cx="228513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E4D935E-4B0C-CBD4-C521-6274B2B81A9E}"/>
              </a:ext>
            </a:extLst>
          </p:cNvPr>
          <p:cNvSpPr/>
          <p:nvPr/>
        </p:nvSpPr>
        <p:spPr bwMode="white">
          <a:xfrm>
            <a:off x="9338690" y="3247252"/>
            <a:ext cx="228513" cy="25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C35843A-F6EE-4336-C5C0-12B3D3DB77BD}"/>
              </a:ext>
            </a:extLst>
          </p:cNvPr>
          <p:cNvSpPr/>
          <p:nvPr/>
        </p:nvSpPr>
        <p:spPr bwMode="white">
          <a:xfrm>
            <a:off x="9919496" y="3256796"/>
            <a:ext cx="228513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69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1207BE-AE26-16C0-327B-3F43F79737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0154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9D08325-2306-2D2D-05E3-76496710C0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/>
        </p:blipFill>
        <p:spPr>
          <a:xfrm>
            <a:off x="3672368" y="2204864"/>
            <a:ext cx="4583872" cy="29427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5E71BD-8579-FEAF-1BCB-505FCAC4104D}"/>
              </a:ext>
            </a:extLst>
          </p:cNvPr>
          <p:cNvSpPr/>
          <p:nvPr/>
        </p:nvSpPr>
        <p:spPr bwMode="white">
          <a:xfrm>
            <a:off x="3815189" y="2433423"/>
            <a:ext cx="361813" cy="30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1F95A3-0541-CBF3-F711-129F77F29F36}"/>
              </a:ext>
            </a:extLst>
          </p:cNvPr>
          <p:cNvSpPr/>
          <p:nvPr/>
        </p:nvSpPr>
        <p:spPr bwMode="white">
          <a:xfrm>
            <a:off x="4957758" y="2547703"/>
            <a:ext cx="342770" cy="6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5B0D33-D6DC-848D-C851-C8B537C8EEFB}"/>
              </a:ext>
            </a:extLst>
          </p:cNvPr>
          <p:cNvSpPr/>
          <p:nvPr/>
        </p:nvSpPr>
        <p:spPr bwMode="white">
          <a:xfrm>
            <a:off x="5548085" y="2433423"/>
            <a:ext cx="295163" cy="27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DD0D9F-4739-EA50-C621-2574AF816663}"/>
              </a:ext>
            </a:extLst>
          </p:cNvPr>
          <p:cNvSpPr/>
          <p:nvPr/>
        </p:nvSpPr>
        <p:spPr bwMode="white">
          <a:xfrm>
            <a:off x="3824710" y="3014347"/>
            <a:ext cx="295163" cy="266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A17F8A-0ECD-5C0D-140E-7BC25DA223C7}"/>
              </a:ext>
            </a:extLst>
          </p:cNvPr>
          <p:cNvSpPr/>
          <p:nvPr/>
        </p:nvSpPr>
        <p:spPr bwMode="white">
          <a:xfrm>
            <a:off x="4376952" y="3119103"/>
            <a:ext cx="352292" cy="76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80A2CA-46CE-AC3E-EF50-199C82F6DC91}"/>
              </a:ext>
            </a:extLst>
          </p:cNvPr>
          <p:cNvSpPr/>
          <p:nvPr/>
        </p:nvSpPr>
        <p:spPr bwMode="white">
          <a:xfrm>
            <a:off x="4957758" y="3014347"/>
            <a:ext cx="323727" cy="28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19EB81-A478-4AB1-F5AF-03A35C9494A0}"/>
              </a:ext>
            </a:extLst>
          </p:cNvPr>
          <p:cNvSpPr/>
          <p:nvPr/>
        </p:nvSpPr>
        <p:spPr bwMode="white">
          <a:xfrm>
            <a:off x="6005113" y="3271477"/>
            <a:ext cx="2104231" cy="34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567379-B3D4-F697-422D-438BE07DAFC9}"/>
              </a:ext>
            </a:extLst>
          </p:cNvPr>
          <p:cNvSpPr/>
          <p:nvPr/>
        </p:nvSpPr>
        <p:spPr bwMode="white">
          <a:xfrm>
            <a:off x="4395995" y="3585747"/>
            <a:ext cx="295163" cy="27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31D1C9-79E1-06D1-F16C-39F65656A7C7}"/>
              </a:ext>
            </a:extLst>
          </p:cNvPr>
          <p:cNvSpPr/>
          <p:nvPr/>
        </p:nvSpPr>
        <p:spPr bwMode="white">
          <a:xfrm>
            <a:off x="4957758" y="3576223"/>
            <a:ext cx="361813" cy="314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BEE185F-1227-110C-2F91-F1DD3E046080}"/>
              </a:ext>
            </a:extLst>
          </p:cNvPr>
          <p:cNvSpPr/>
          <p:nvPr/>
        </p:nvSpPr>
        <p:spPr bwMode="white">
          <a:xfrm>
            <a:off x="5538564" y="3585747"/>
            <a:ext cx="323727" cy="29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1518614-F276-F5DA-7470-DA9B9A69F3E7}"/>
              </a:ext>
            </a:extLst>
          </p:cNvPr>
          <p:cNvSpPr/>
          <p:nvPr/>
        </p:nvSpPr>
        <p:spPr bwMode="white">
          <a:xfrm>
            <a:off x="3815189" y="4166670"/>
            <a:ext cx="314206" cy="28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2AC3FD9-673A-2EE2-44E3-1D69048E5079}"/>
              </a:ext>
            </a:extLst>
          </p:cNvPr>
          <p:cNvSpPr/>
          <p:nvPr/>
        </p:nvSpPr>
        <p:spPr bwMode="white">
          <a:xfrm>
            <a:off x="4395995" y="4157147"/>
            <a:ext cx="352292" cy="30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5098115-80E5-D569-53DF-54BE7191C20A}"/>
              </a:ext>
            </a:extLst>
          </p:cNvPr>
          <p:cNvSpPr/>
          <p:nvPr/>
        </p:nvSpPr>
        <p:spPr bwMode="white">
          <a:xfrm>
            <a:off x="5529043" y="4271427"/>
            <a:ext cx="352292" cy="76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01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707D4-019E-B8AC-1923-FC09788344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380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5699C0-10CD-6976-A71B-D3CD2DAFC6B0}"/>
              </a:ext>
            </a:extLst>
          </p:cNvPr>
          <p:cNvSpPr/>
          <p:nvPr/>
        </p:nvSpPr>
        <p:spPr bwMode="white">
          <a:xfrm>
            <a:off x="9840416" y="1224000"/>
            <a:ext cx="504055" cy="54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1F9207-95E2-0E8F-5137-6EB4AC92AA31}"/>
              </a:ext>
            </a:extLst>
          </p:cNvPr>
          <p:cNvSpPr/>
          <p:nvPr/>
        </p:nvSpPr>
        <p:spPr bwMode="white">
          <a:xfrm>
            <a:off x="1271464" y="1844824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504E13B-F3A7-BBDE-20CF-EE679390E2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2" r="37963"/>
          <a:stretch/>
        </p:blipFill>
        <p:spPr>
          <a:xfrm>
            <a:off x="5087888" y="2492896"/>
            <a:ext cx="2307138" cy="294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46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4301A-0CEF-BEEF-42FA-418A536EF4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116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EE14FB-B2A7-C5DB-FB37-DA1D7C8D0546}"/>
              </a:ext>
            </a:extLst>
          </p:cNvPr>
          <p:cNvSpPr/>
          <p:nvPr/>
        </p:nvSpPr>
        <p:spPr bwMode="white">
          <a:xfrm>
            <a:off x="3578236" y="4064055"/>
            <a:ext cx="228513" cy="23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2BCACB-E620-EC74-95E7-BD8A4A844B50}"/>
              </a:ext>
            </a:extLst>
          </p:cNvPr>
          <p:cNvSpPr/>
          <p:nvPr/>
        </p:nvSpPr>
        <p:spPr bwMode="white">
          <a:xfrm>
            <a:off x="4149521" y="4054525"/>
            <a:ext cx="228513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7A01AC-AF76-FB86-4F1E-569B4A8FEB75}"/>
              </a:ext>
            </a:extLst>
          </p:cNvPr>
          <p:cNvSpPr/>
          <p:nvPr/>
        </p:nvSpPr>
        <p:spPr bwMode="white">
          <a:xfrm>
            <a:off x="6501309" y="4054525"/>
            <a:ext cx="228513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6AFF46-D165-E2E9-35F3-4A5D826EB3C8}"/>
              </a:ext>
            </a:extLst>
          </p:cNvPr>
          <p:cNvSpPr/>
          <p:nvPr/>
        </p:nvSpPr>
        <p:spPr bwMode="white">
          <a:xfrm>
            <a:off x="7653400" y="4054525"/>
            <a:ext cx="228513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4D2384-3DD1-3B31-3B24-079264309B3C}"/>
              </a:ext>
            </a:extLst>
          </p:cNvPr>
          <p:cNvSpPr/>
          <p:nvPr/>
        </p:nvSpPr>
        <p:spPr bwMode="white">
          <a:xfrm>
            <a:off x="2997430" y="4635879"/>
            <a:ext cx="228513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1D0C12-2BF8-93C4-BA46-33348C9C3B17}"/>
              </a:ext>
            </a:extLst>
          </p:cNvPr>
          <p:cNvSpPr/>
          <p:nvPr/>
        </p:nvSpPr>
        <p:spPr bwMode="white">
          <a:xfrm>
            <a:off x="4168564" y="4635879"/>
            <a:ext cx="199949" cy="23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66082D-0098-220C-9C17-18E98809749B}"/>
              </a:ext>
            </a:extLst>
          </p:cNvPr>
          <p:cNvSpPr/>
          <p:nvPr/>
        </p:nvSpPr>
        <p:spPr bwMode="white">
          <a:xfrm>
            <a:off x="6501309" y="4635879"/>
            <a:ext cx="228513" cy="23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886C353-F215-9CEC-E67C-A63B12D1F5C9}"/>
              </a:ext>
            </a:extLst>
          </p:cNvPr>
          <p:cNvSpPr/>
          <p:nvPr/>
        </p:nvSpPr>
        <p:spPr bwMode="white">
          <a:xfrm>
            <a:off x="7653400" y="4635879"/>
            <a:ext cx="228513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2DF47E3-7CE0-8F71-B8B9-1405459ED736}"/>
              </a:ext>
            </a:extLst>
          </p:cNvPr>
          <p:cNvSpPr/>
          <p:nvPr/>
        </p:nvSpPr>
        <p:spPr bwMode="white">
          <a:xfrm>
            <a:off x="2997430" y="5217233"/>
            <a:ext cx="228513" cy="23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597A98-886D-578D-CB61-CC790328407C}"/>
              </a:ext>
            </a:extLst>
          </p:cNvPr>
          <p:cNvSpPr/>
          <p:nvPr/>
        </p:nvSpPr>
        <p:spPr bwMode="white">
          <a:xfrm>
            <a:off x="4149521" y="5207702"/>
            <a:ext cx="228513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E8F0C12-3AE3-80C7-265C-C432B8801C44}"/>
              </a:ext>
            </a:extLst>
          </p:cNvPr>
          <p:cNvSpPr/>
          <p:nvPr/>
        </p:nvSpPr>
        <p:spPr bwMode="white">
          <a:xfrm>
            <a:off x="6501309" y="5207702"/>
            <a:ext cx="228513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A8FD92D-0718-1396-E46D-94E2F9F08381}"/>
              </a:ext>
            </a:extLst>
          </p:cNvPr>
          <p:cNvSpPr/>
          <p:nvPr/>
        </p:nvSpPr>
        <p:spPr bwMode="white">
          <a:xfrm>
            <a:off x="7082115" y="5207702"/>
            <a:ext cx="218992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59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2025-01-09T10:04:43Z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