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C27ABA-83EA-9467-456B-E6B9D6380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05" y="2857571"/>
            <a:ext cx="12076190" cy="11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CC5EC-FF29-A215-67A4-CC467059B5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01360"/>
            <a:ext cx="9391043" cy="586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B3BFC2-83F1-1C5A-C576-CF00D26F7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627" y="3366625"/>
            <a:ext cx="778787" cy="33747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D1D63-1FFC-61FF-CA99-44020117B9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73368"/>
            <a:ext cx="9337482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7AF24D3-1A1A-68E8-881B-1D070F978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764704"/>
            <a:ext cx="778787" cy="33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543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