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7" d="100"/>
          <a:sy n="77" d="100"/>
        </p:scale>
        <p:origin x="300" y="-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88101D-B5FF-44BD-9A37-78FE24E02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838524"/>
            <a:ext cx="11861219" cy="1161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9A752-4F4A-0E2C-E971-3270C9CFF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20D1B-C347-1955-708A-0FD7F6ACC99F}"/>
              </a:ext>
            </a:extLst>
          </p:cNvPr>
          <p:cNvSpPr/>
          <p:nvPr/>
        </p:nvSpPr>
        <p:spPr bwMode="white">
          <a:xfrm>
            <a:off x="2426146" y="2424710"/>
            <a:ext cx="21899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59142-F9E4-8FF3-45A0-C4BCFE29B142}"/>
              </a:ext>
            </a:extLst>
          </p:cNvPr>
          <p:cNvSpPr/>
          <p:nvPr/>
        </p:nvSpPr>
        <p:spPr bwMode="white">
          <a:xfrm>
            <a:off x="4911234" y="2424710"/>
            <a:ext cx="21899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F7AC5-85C9-E575-83B8-7BE114B5F91B}"/>
              </a:ext>
            </a:extLst>
          </p:cNvPr>
          <p:cNvSpPr/>
          <p:nvPr/>
        </p:nvSpPr>
        <p:spPr bwMode="white">
          <a:xfrm>
            <a:off x="7396322" y="2434239"/>
            <a:ext cx="21899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510BC-F253-ED9C-BF73-0CF4BD194F9B}"/>
              </a:ext>
            </a:extLst>
          </p:cNvPr>
          <p:cNvSpPr/>
          <p:nvPr/>
        </p:nvSpPr>
        <p:spPr bwMode="white">
          <a:xfrm>
            <a:off x="9881410" y="2434239"/>
            <a:ext cx="21899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2DB0B2-0497-FA87-4070-12C973480B2F}"/>
              </a:ext>
            </a:extLst>
          </p:cNvPr>
          <p:cNvSpPr/>
          <p:nvPr/>
        </p:nvSpPr>
        <p:spPr bwMode="white">
          <a:xfrm>
            <a:off x="2426146" y="3101300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6BE20A-0DCB-28C1-B31A-F77049ACABAF}"/>
              </a:ext>
            </a:extLst>
          </p:cNvPr>
          <p:cNvSpPr/>
          <p:nvPr/>
        </p:nvSpPr>
        <p:spPr bwMode="white">
          <a:xfrm>
            <a:off x="4911234" y="3101300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561B9F-5FE8-F142-561A-601D5FF649E0}"/>
              </a:ext>
            </a:extLst>
          </p:cNvPr>
          <p:cNvSpPr/>
          <p:nvPr/>
        </p:nvSpPr>
        <p:spPr bwMode="white">
          <a:xfrm>
            <a:off x="7396322" y="3101300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65BF40-D8C7-3320-D5F4-5AC4A0E12318}"/>
              </a:ext>
            </a:extLst>
          </p:cNvPr>
          <p:cNvSpPr/>
          <p:nvPr/>
        </p:nvSpPr>
        <p:spPr bwMode="white">
          <a:xfrm>
            <a:off x="9871889" y="3110830"/>
            <a:ext cx="228513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ABFF21-331E-D9BF-8B2F-BABC880AD8A6}"/>
              </a:ext>
            </a:extLst>
          </p:cNvPr>
          <p:cNvSpPr/>
          <p:nvPr/>
        </p:nvSpPr>
        <p:spPr bwMode="white">
          <a:xfrm>
            <a:off x="2426146" y="3777891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E66845-4E2E-2C19-40C9-05C83FDD54E2}"/>
              </a:ext>
            </a:extLst>
          </p:cNvPr>
          <p:cNvSpPr/>
          <p:nvPr/>
        </p:nvSpPr>
        <p:spPr bwMode="white">
          <a:xfrm>
            <a:off x="4911234" y="3777891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0D7ACE-1BF7-0D67-6CC7-12FFABADC8D5}"/>
              </a:ext>
            </a:extLst>
          </p:cNvPr>
          <p:cNvSpPr/>
          <p:nvPr/>
        </p:nvSpPr>
        <p:spPr bwMode="white">
          <a:xfrm>
            <a:off x="7386801" y="3777891"/>
            <a:ext cx="228513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F9EBCA-06FA-32FA-7211-2FFC806C4B66}"/>
              </a:ext>
            </a:extLst>
          </p:cNvPr>
          <p:cNvSpPr/>
          <p:nvPr/>
        </p:nvSpPr>
        <p:spPr bwMode="white">
          <a:xfrm>
            <a:off x="9881410" y="3777891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800CE-18E6-E197-64BE-502DA2EA7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CC48E-EB44-951A-6B0E-59172B34CC59}"/>
              </a:ext>
            </a:extLst>
          </p:cNvPr>
          <p:cNvSpPr/>
          <p:nvPr/>
        </p:nvSpPr>
        <p:spPr bwMode="white">
          <a:xfrm>
            <a:off x="2035768" y="3176129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C3D96-404C-8E87-7206-3EA7898D3705}"/>
              </a:ext>
            </a:extLst>
          </p:cNvPr>
          <p:cNvSpPr/>
          <p:nvPr/>
        </p:nvSpPr>
        <p:spPr bwMode="white">
          <a:xfrm>
            <a:off x="4558942" y="3176129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35BB5-2D66-8404-14BD-3F3DA7A0E9C9}"/>
              </a:ext>
            </a:extLst>
          </p:cNvPr>
          <p:cNvSpPr/>
          <p:nvPr/>
        </p:nvSpPr>
        <p:spPr bwMode="white">
          <a:xfrm>
            <a:off x="6548916" y="3176129"/>
            <a:ext cx="228513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CD2B9-FA39-FA7A-B16D-42F0B8A9ADE8}"/>
              </a:ext>
            </a:extLst>
          </p:cNvPr>
          <p:cNvSpPr/>
          <p:nvPr/>
        </p:nvSpPr>
        <p:spPr bwMode="white">
          <a:xfrm>
            <a:off x="9005440" y="3176129"/>
            <a:ext cx="371335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6B6FB2-008E-900A-B73A-123F5FC63975}"/>
              </a:ext>
            </a:extLst>
          </p:cNvPr>
          <p:cNvSpPr/>
          <p:nvPr/>
        </p:nvSpPr>
        <p:spPr bwMode="white">
          <a:xfrm>
            <a:off x="2207153" y="4071251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C8BCFD-8F8C-4E5C-B46D-E7D537F4A13A}"/>
              </a:ext>
            </a:extLst>
          </p:cNvPr>
          <p:cNvSpPr/>
          <p:nvPr/>
        </p:nvSpPr>
        <p:spPr bwMode="white">
          <a:xfrm>
            <a:off x="3949571" y="4071251"/>
            <a:ext cx="390377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2D8FF7-EC15-37D9-5F6C-4ED2B58092D2}"/>
              </a:ext>
            </a:extLst>
          </p:cNvPr>
          <p:cNvSpPr/>
          <p:nvPr/>
        </p:nvSpPr>
        <p:spPr bwMode="white">
          <a:xfrm>
            <a:off x="7263022" y="4071251"/>
            <a:ext cx="21899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5126DB-E3F0-C325-9F51-D9604057E3A3}"/>
              </a:ext>
            </a:extLst>
          </p:cNvPr>
          <p:cNvSpPr/>
          <p:nvPr/>
        </p:nvSpPr>
        <p:spPr bwMode="white">
          <a:xfrm>
            <a:off x="9072090" y="4071251"/>
            <a:ext cx="228513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4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1E5AB-7F47-388F-932F-7643ED3BC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97816-B220-7AEC-9432-645D9BDFF337}"/>
              </a:ext>
            </a:extLst>
          </p:cNvPr>
          <p:cNvSpPr/>
          <p:nvPr/>
        </p:nvSpPr>
        <p:spPr bwMode="white">
          <a:xfrm>
            <a:off x="3435415" y="2435668"/>
            <a:ext cx="209471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0A004-07C2-D682-0173-2018992D559F}"/>
              </a:ext>
            </a:extLst>
          </p:cNvPr>
          <p:cNvSpPr/>
          <p:nvPr/>
        </p:nvSpPr>
        <p:spPr bwMode="white">
          <a:xfrm>
            <a:off x="4463727" y="2435668"/>
            <a:ext cx="371335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91C8A-818C-1E45-AF07-927A57EE47B2}"/>
              </a:ext>
            </a:extLst>
          </p:cNvPr>
          <p:cNvSpPr/>
          <p:nvPr/>
        </p:nvSpPr>
        <p:spPr bwMode="white">
          <a:xfrm>
            <a:off x="7586750" y="2435668"/>
            <a:ext cx="371335" cy="3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1B6A4-A606-8E49-7CBF-7C78F1C37CF3}"/>
              </a:ext>
            </a:extLst>
          </p:cNvPr>
          <p:cNvSpPr/>
          <p:nvPr/>
        </p:nvSpPr>
        <p:spPr bwMode="white">
          <a:xfrm>
            <a:off x="9738589" y="2435668"/>
            <a:ext cx="218992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C15E49-0AA4-1026-5393-E80F863E2DF4}"/>
              </a:ext>
            </a:extLst>
          </p:cNvPr>
          <p:cNvSpPr/>
          <p:nvPr/>
        </p:nvSpPr>
        <p:spPr bwMode="white">
          <a:xfrm>
            <a:off x="1731083" y="4343807"/>
            <a:ext cx="380856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932137-8CD3-FE3E-9FBC-BBF0C8D7E218}"/>
              </a:ext>
            </a:extLst>
          </p:cNvPr>
          <p:cNvSpPr/>
          <p:nvPr/>
        </p:nvSpPr>
        <p:spPr bwMode="white">
          <a:xfrm>
            <a:off x="5187355" y="4429674"/>
            <a:ext cx="333249" cy="15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718F35-20A8-17A3-1281-BAA09718ED2C}"/>
              </a:ext>
            </a:extLst>
          </p:cNvPr>
          <p:cNvSpPr/>
          <p:nvPr/>
        </p:nvSpPr>
        <p:spPr bwMode="white">
          <a:xfrm>
            <a:off x="1731083" y="5107063"/>
            <a:ext cx="380856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089347-26A4-6F67-4F39-C24A93A5B3F7}"/>
              </a:ext>
            </a:extLst>
          </p:cNvPr>
          <p:cNvSpPr/>
          <p:nvPr/>
        </p:nvSpPr>
        <p:spPr bwMode="white">
          <a:xfrm>
            <a:off x="8596020" y="5107063"/>
            <a:ext cx="380856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99E1C3-AA77-C845-F790-29345683BF92}"/>
              </a:ext>
            </a:extLst>
          </p:cNvPr>
          <p:cNvSpPr/>
          <p:nvPr/>
        </p:nvSpPr>
        <p:spPr bwMode="white">
          <a:xfrm>
            <a:off x="5187354" y="5164905"/>
            <a:ext cx="333249" cy="15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A7F578-6393-B239-D7E4-6574D92A63A0}"/>
              </a:ext>
            </a:extLst>
          </p:cNvPr>
          <p:cNvSpPr/>
          <p:nvPr/>
        </p:nvSpPr>
        <p:spPr bwMode="white">
          <a:xfrm>
            <a:off x="8611984" y="4343807"/>
            <a:ext cx="333249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0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C6084-6456-5F69-797F-8C86D96DC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B7E72-414B-BE9F-B401-BCD245157577}"/>
              </a:ext>
            </a:extLst>
          </p:cNvPr>
          <p:cNvSpPr/>
          <p:nvPr/>
        </p:nvSpPr>
        <p:spPr bwMode="white">
          <a:xfrm>
            <a:off x="7777178" y="2109500"/>
            <a:ext cx="399899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AD054-13B8-E737-E42F-A725242E4D8B}"/>
              </a:ext>
            </a:extLst>
          </p:cNvPr>
          <p:cNvSpPr/>
          <p:nvPr/>
        </p:nvSpPr>
        <p:spPr bwMode="white">
          <a:xfrm>
            <a:off x="3711536" y="3461553"/>
            <a:ext cx="399899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4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55510-21AA-4BD1-7DA0-1F611F03F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43E18-B4E6-F9BC-6DEF-1BB24801C14E}"/>
              </a:ext>
            </a:extLst>
          </p:cNvPr>
          <p:cNvSpPr/>
          <p:nvPr/>
        </p:nvSpPr>
        <p:spPr bwMode="white">
          <a:xfrm>
            <a:off x="6415617" y="3442714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A30E7-00D5-2E96-9B95-00E968B7A610}"/>
              </a:ext>
            </a:extLst>
          </p:cNvPr>
          <p:cNvSpPr/>
          <p:nvPr/>
        </p:nvSpPr>
        <p:spPr bwMode="white">
          <a:xfrm>
            <a:off x="7348715" y="3442714"/>
            <a:ext cx="218992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F9D3A-D95F-F75E-BA50-0AC87BBC97EE}"/>
              </a:ext>
            </a:extLst>
          </p:cNvPr>
          <p:cNvSpPr/>
          <p:nvPr/>
        </p:nvSpPr>
        <p:spPr bwMode="white">
          <a:xfrm>
            <a:off x="8196120" y="3442714"/>
            <a:ext cx="390377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2280C-6E1B-742F-90D0-C3F6964F897B}"/>
              </a:ext>
            </a:extLst>
          </p:cNvPr>
          <p:cNvSpPr/>
          <p:nvPr/>
        </p:nvSpPr>
        <p:spPr bwMode="white">
          <a:xfrm>
            <a:off x="6339445" y="4299728"/>
            <a:ext cx="390377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7710A6-C447-362B-DAD3-069C583CEB0C}"/>
              </a:ext>
            </a:extLst>
          </p:cNvPr>
          <p:cNvSpPr/>
          <p:nvPr/>
        </p:nvSpPr>
        <p:spPr bwMode="white">
          <a:xfrm>
            <a:off x="7348715" y="4299728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0833E7-C9E9-96F8-2C1B-E9BACAB3F4C5}"/>
              </a:ext>
            </a:extLst>
          </p:cNvPr>
          <p:cNvSpPr/>
          <p:nvPr/>
        </p:nvSpPr>
        <p:spPr bwMode="white">
          <a:xfrm>
            <a:off x="8272292" y="4299728"/>
            <a:ext cx="228513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4A44BF-B54B-633C-986A-AB30FE5FC750}"/>
              </a:ext>
            </a:extLst>
          </p:cNvPr>
          <p:cNvSpPr/>
          <p:nvPr/>
        </p:nvSpPr>
        <p:spPr bwMode="white">
          <a:xfrm>
            <a:off x="9376775" y="4261639"/>
            <a:ext cx="1885239" cy="30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C153A5-A3E8-DD3B-4322-D90CABB23EE2}"/>
              </a:ext>
            </a:extLst>
          </p:cNvPr>
          <p:cNvSpPr/>
          <p:nvPr/>
        </p:nvSpPr>
        <p:spPr bwMode="white">
          <a:xfrm>
            <a:off x="1426397" y="4452087"/>
            <a:ext cx="380856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286674-2BDB-8039-107B-67B770D8F9A5}"/>
              </a:ext>
            </a:extLst>
          </p:cNvPr>
          <p:cNvSpPr/>
          <p:nvPr/>
        </p:nvSpPr>
        <p:spPr bwMode="white">
          <a:xfrm>
            <a:off x="2426146" y="4461609"/>
            <a:ext cx="228513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E80078-B4E6-8D87-D86E-2A18DBB4BE63}"/>
              </a:ext>
            </a:extLst>
          </p:cNvPr>
          <p:cNvSpPr/>
          <p:nvPr/>
        </p:nvSpPr>
        <p:spPr bwMode="white">
          <a:xfrm>
            <a:off x="3359244" y="4452087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4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FEAA6-4802-B760-FD45-6F3F5A206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D0BF2-D334-FE19-3E18-C9787F5DCAA3}"/>
              </a:ext>
            </a:extLst>
          </p:cNvPr>
          <p:cNvSpPr/>
          <p:nvPr/>
        </p:nvSpPr>
        <p:spPr bwMode="white">
          <a:xfrm>
            <a:off x="4930277" y="4453385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54E0C-C7A2-934E-1F8F-68CC708A7FFA}"/>
              </a:ext>
            </a:extLst>
          </p:cNvPr>
          <p:cNvSpPr/>
          <p:nvPr/>
        </p:nvSpPr>
        <p:spPr bwMode="white">
          <a:xfrm>
            <a:off x="6025239" y="4453385"/>
            <a:ext cx="21899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489B6-FAF2-B388-75FB-22D0306B4055}"/>
              </a:ext>
            </a:extLst>
          </p:cNvPr>
          <p:cNvSpPr/>
          <p:nvPr/>
        </p:nvSpPr>
        <p:spPr bwMode="white">
          <a:xfrm>
            <a:off x="6958337" y="4453385"/>
            <a:ext cx="21899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1DFA03-7BBC-F8C4-5A54-B1197F980CEF}"/>
              </a:ext>
            </a:extLst>
          </p:cNvPr>
          <p:cNvSpPr/>
          <p:nvPr/>
        </p:nvSpPr>
        <p:spPr bwMode="white">
          <a:xfrm>
            <a:off x="5449194" y="4509121"/>
            <a:ext cx="35877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20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2CCE7-216D-B5DC-476E-1B3CEC1AAB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A3C6B-39CE-3468-1344-4D70DAB341F2}"/>
              </a:ext>
            </a:extLst>
          </p:cNvPr>
          <p:cNvSpPr/>
          <p:nvPr/>
        </p:nvSpPr>
        <p:spPr bwMode="white">
          <a:xfrm>
            <a:off x="7253501" y="3500764"/>
            <a:ext cx="35229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515D3-EFC3-8BCC-7697-97A140A46821}"/>
              </a:ext>
            </a:extLst>
          </p:cNvPr>
          <p:cNvSpPr/>
          <p:nvPr/>
        </p:nvSpPr>
        <p:spPr bwMode="white">
          <a:xfrm>
            <a:off x="7786700" y="3576973"/>
            <a:ext cx="304685" cy="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122E3C-33BC-095E-3FE8-5168CC4A3D6E}"/>
              </a:ext>
            </a:extLst>
          </p:cNvPr>
          <p:cNvSpPr/>
          <p:nvPr/>
        </p:nvSpPr>
        <p:spPr bwMode="white">
          <a:xfrm>
            <a:off x="8348463" y="3500764"/>
            <a:ext cx="199949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0C902-C8A7-74CE-16F8-D0CEEF4AEDBC}"/>
              </a:ext>
            </a:extLst>
          </p:cNvPr>
          <p:cNvSpPr/>
          <p:nvPr/>
        </p:nvSpPr>
        <p:spPr bwMode="white">
          <a:xfrm>
            <a:off x="9233954" y="3500764"/>
            <a:ext cx="20947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C582FD-1612-AB06-EE2B-3B51721C12A0}"/>
              </a:ext>
            </a:extLst>
          </p:cNvPr>
          <p:cNvSpPr/>
          <p:nvPr/>
        </p:nvSpPr>
        <p:spPr bwMode="white">
          <a:xfrm>
            <a:off x="7443929" y="4967800"/>
            <a:ext cx="342770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722585-0D1F-1269-E0F8-D88AECAE4D7B}"/>
              </a:ext>
            </a:extLst>
          </p:cNvPr>
          <p:cNvSpPr/>
          <p:nvPr/>
        </p:nvSpPr>
        <p:spPr bwMode="white">
          <a:xfrm>
            <a:off x="7967607" y="5044010"/>
            <a:ext cx="314205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DC58F2-9D87-122F-6030-24A15068F7C9}"/>
              </a:ext>
            </a:extLst>
          </p:cNvPr>
          <p:cNvSpPr/>
          <p:nvPr/>
        </p:nvSpPr>
        <p:spPr bwMode="white">
          <a:xfrm>
            <a:off x="8529370" y="4958274"/>
            <a:ext cx="209471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C933C6-51C8-A087-F3C1-484C5A248C75}"/>
              </a:ext>
            </a:extLst>
          </p:cNvPr>
          <p:cNvSpPr/>
          <p:nvPr/>
        </p:nvSpPr>
        <p:spPr bwMode="white">
          <a:xfrm>
            <a:off x="9414861" y="4958274"/>
            <a:ext cx="209471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05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9F73B-60D4-8359-33A5-179837530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58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8A74C7-C1EE-AFE0-5091-7F9ECE3C293B}"/>
              </a:ext>
            </a:extLst>
          </p:cNvPr>
          <p:cNvSpPr/>
          <p:nvPr/>
        </p:nvSpPr>
        <p:spPr bwMode="white">
          <a:xfrm>
            <a:off x="5615818" y="3893592"/>
            <a:ext cx="390377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E6B116-26B7-9CEE-3730-14082AF4DD87}"/>
              </a:ext>
            </a:extLst>
          </p:cNvPr>
          <p:cNvSpPr/>
          <p:nvPr/>
        </p:nvSpPr>
        <p:spPr bwMode="white">
          <a:xfrm>
            <a:off x="6710780" y="3893592"/>
            <a:ext cx="218992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0B92FB-63B2-7B2C-7D4B-0993501B3BE9}"/>
              </a:ext>
            </a:extLst>
          </p:cNvPr>
          <p:cNvSpPr/>
          <p:nvPr/>
        </p:nvSpPr>
        <p:spPr bwMode="white">
          <a:xfrm>
            <a:off x="7634357" y="3893592"/>
            <a:ext cx="228513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396F94-DB5C-4DB3-BBE6-A0A745A733A5}"/>
              </a:ext>
            </a:extLst>
          </p:cNvPr>
          <p:cNvSpPr/>
          <p:nvPr/>
        </p:nvSpPr>
        <p:spPr bwMode="white">
          <a:xfrm>
            <a:off x="1350226" y="5380936"/>
            <a:ext cx="390376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2DF0F1-B0C4-5FD0-C5F9-AD7D7675E81B}"/>
              </a:ext>
            </a:extLst>
          </p:cNvPr>
          <p:cNvSpPr/>
          <p:nvPr/>
        </p:nvSpPr>
        <p:spPr bwMode="white">
          <a:xfrm>
            <a:off x="2445188" y="5380936"/>
            <a:ext cx="228513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FCE0DA-585E-9F51-A545-367ADED87DCB}"/>
              </a:ext>
            </a:extLst>
          </p:cNvPr>
          <p:cNvSpPr/>
          <p:nvPr/>
        </p:nvSpPr>
        <p:spPr bwMode="white">
          <a:xfrm>
            <a:off x="3378287" y="5390470"/>
            <a:ext cx="228513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BAC42A-F6AB-D93D-A782-E3158E334CB1}"/>
              </a:ext>
            </a:extLst>
          </p:cNvPr>
          <p:cNvSpPr/>
          <p:nvPr/>
        </p:nvSpPr>
        <p:spPr bwMode="white">
          <a:xfrm>
            <a:off x="6139494" y="3908440"/>
            <a:ext cx="316545" cy="22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8ECAFD4-5A41-8C47-14E1-EDC66696D7C6}"/>
              </a:ext>
            </a:extLst>
          </p:cNvPr>
          <p:cNvSpPr/>
          <p:nvPr/>
        </p:nvSpPr>
        <p:spPr bwMode="white">
          <a:xfrm>
            <a:off x="1864381" y="5445224"/>
            <a:ext cx="34318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