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201A0C-CF84-1856-5B71-7E7CD5716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2129000"/>
            <a:ext cx="11466667" cy="26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7D5E9-7DBD-CBE3-E1AA-97A3316C80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24"/>
          <a:stretch/>
        </p:blipFill>
        <p:spPr>
          <a:xfrm>
            <a:off x="360000" y="1224000"/>
            <a:ext cx="11340000" cy="692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F45EE45-C1F4-3E31-15AF-1807C0340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3"/>
            <a:ext cx="9145016" cy="286470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104FF1F-3B47-FEFE-2D30-94BA6515DB26}"/>
              </a:ext>
            </a:extLst>
          </p:cNvPr>
          <p:cNvCxnSpPr>
            <a:cxnSpLocks/>
          </p:cNvCxnSpPr>
          <p:nvPr/>
        </p:nvCxnSpPr>
        <p:spPr>
          <a:xfrm>
            <a:off x="1919536" y="2664041"/>
            <a:ext cx="1368152" cy="134102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6CFA14E-EEE8-5DE9-09EC-EC242AAC30FE}"/>
              </a:ext>
            </a:extLst>
          </p:cNvPr>
          <p:cNvCxnSpPr>
            <a:cxnSpLocks/>
          </p:cNvCxnSpPr>
          <p:nvPr/>
        </p:nvCxnSpPr>
        <p:spPr>
          <a:xfrm>
            <a:off x="3647728" y="2877352"/>
            <a:ext cx="1368152" cy="9836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A108E8F-4D69-0438-7381-ECBE48BC5BEB}"/>
              </a:ext>
            </a:extLst>
          </p:cNvPr>
          <p:cNvCxnSpPr>
            <a:cxnSpLocks/>
          </p:cNvCxnSpPr>
          <p:nvPr/>
        </p:nvCxnSpPr>
        <p:spPr>
          <a:xfrm>
            <a:off x="5181600" y="2877352"/>
            <a:ext cx="1562472" cy="9836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1908D47-CA9F-C768-6648-0C22F88CA69F}"/>
              </a:ext>
            </a:extLst>
          </p:cNvPr>
          <p:cNvCxnSpPr>
            <a:cxnSpLocks/>
          </p:cNvCxnSpPr>
          <p:nvPr/>
        </p:nvCxnSpPr>
        <p:spPr>
          <a:xfrm>
            <a:off x="6967329" y="2877352"/>
            <a:ext cx="1720959" cy="83968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0304076-A427-1380-2794-30A2C4F99372}"/>
              </a:ext>
            </a:extLst>
          </p:cNvPr>
          <p:cNvCxnSpPr>
            <a:cxnSpLocks/>
          </p:cNvCxnSpPr>
          <p:nvPr/>
        </p:nvCxnSpPr>
        <p:spPr>
          <a:xfrm flipH="1">
            <a:off x="6856624" y="2891985"/>
            <a:ext cx="1597721" cy="96906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B6B98A-0415-E3ED-FA3B-1946C1B8730D}"/>
              </a:ext>
            </a:extLst>
          </p:cNvPr>
          <p:cNvCxnSpPr>
            <a:cxnSpLocks/>
          </p:cNvCxnSpPr>
          <p:nvPr/>
        </p:nvCxnSpPr>
        <p:spPr>
          <a:xfrm flipH="1">
            <a:off x="5126585" y="2839992"/>
            <a:ext cx="4998415" cy="10210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58D63-381C-3C09-5E7D-11F3720D1D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56CDE-D7D3-1273-0794-08FE15DF6264}"/>
              </a:ext>
            </a:extLst>
          </p:cNvPr>
          <p:cNvSpPr/>
          <p:nvPr/>
        </p:nvSpPr>
        <p:spPr bwMode="white">
          <a:xfrm>
            <a:off x="9748110" y="3366706"/>
            <a:ext cx="1094961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1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B108F-E464-99F0-8984-A95A3EBB1F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B0F474-A518-DEC1-9C2A-7F3DBAAB3BDC}"/>
              </a:ext>
            </a:extLst>
          </p:cNvPr>
          <p:cNvSpPr/>
          <p:nvPr/>
        </p:nvSpPr>
        <p:spPr bwMode="white">
          <a:xfrm>
            <a:off x="6958337" y="2243688"/>
            <a:ext cx="390377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3DE3B-4196-6F9D-CB93-9B7E5B6DC818}"/>
              </a:ext>
            </a:extLst>
          </p:cNvPr>
          <p:cNvSpPr/>
          <p:nvPr/>
        </p:nvSpPr>
        <p:spPr bwMode="white">
          <a:xfrm>
            <a:off x="10157531" y="2253218"/>
            <a:ext cx="228513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1E1B51-366D-CB9F-2882-2583F7009271}"/>
              </a:ext>
            </a:extLst>
          </p:cNvPr>
          <p:cNvSpPr/>
          <p:nvPr/>
        </p:nvSpPr>
        <p:spPr bwMode="white">
          <a:xfrm>
            <a:off x="6967858" y="2805946"/>
            <a:ext cx="218992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93AF3-A56A-8546-6826-5FBFC10D8508}"/>
              </a:ext>
            </a:extLst>
          </p:cNvPr>
          <p:cNvSpPr/>
          <p:nvPr/>
        </p:nvSpPr>
        <p:spPr bwMode="white">
          <a:xfrm>
            <a:off x="10224181" y="2805946"/>
            <a:ext cx="218992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32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2B926-5290-B213-2530-C4388EC167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87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499A99-E6E9-21FD-D992-6BC1746B22D5}"/>
              </a:ext>
            </a:extLst>
          </p:cNvPr>
          <p:cNvSpPr/>
          <p:nvPr/>
        </p:nvSpPr>
        <p:spPr bwMode="white">
          <a:xfrm>
            <a:off x="4655840" y="3573016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58AA560-1A8D-8728-82DC-CBAC60491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7200800" cy="161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21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AD6BF-F56F-B281-F1B7-0262F19F4B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8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21EC9-5125-E46D-E8E1-15921504C9B8}"/>
              </a:ext>
            </a:extLst>
          </p:cNvPr>
          <p:cNvSpPr/>
          <p:nvPr/>
        </p:nvSpPr>
        <p:spPr bwMode="white">
          <a:xfrm>
            <a:off x="1474005" y="3218842"/>
            <a:ext cx="228513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02CE1A-6D05-4DAD-C519-B8DBC03951E3}"/>
              </a:ext>
            </a:extLst>
          </p:cNvPr>
          <p:cNvSpPr/>
          <p:nvPr/>
        </p:nvSpPr>
        <p:spPr bwMode="white">
          <a:xfrm>
            <a:off x="4140000" y="3218842"/>
            <a:ext cx="228513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899BA1-BDB4-0128-04F4-F7484A3A5C70}"/>
              </a:ext>
            </a:extLst>
          </p:cNvPr>
          <p:cNvSpPr/>
          <p:nvPr/>
        </p:nvSpPr>
        <p:spPr bwMode="white">
          <a:xfrm>
            <a:off x="6805994" y="3218842"/>
            <a:ext cx="218992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F576E5-038C-950F-BF82-33A4FE679786}"/>
              </a:ext>
            </a:extLst>
          </p:cNvPr>
          <p:cNvSpPr/>
          <p:nvPr/>
        </p:nvSpPr>
        <p:spPr bwMode="white">
          <a:xfrm>
            <a:off x="9462468" y="3218842"/>
            <a:ext cx="228513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0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