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86" d="100"/>
          <a:sy n="86" d="100"/>
        </p:scale>
        <p:origin x="24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09C9BE-4625-F61E-10B2-A6D07630C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047" y="3029000"/>
            <a:ext cx="7161905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BE53E-93E3-2934-151E-7FBF963551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A5873D-A796-51B6-728C-CA523609E381}"/>
              </a:ext>
            </a:extLst>
          </p:cNvPr>
          <p:cNvSpPr/>
          <p:nvPr/>
        </p:nvSpPr>
        <p:spPr bwMode="white">
          <a:xfrm>
            <a:off x="3806750" y="4397937"/>
            <a:ext cx="342770" cy="32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9F88EE-97C4-A769-4E3D-AFB1345A057E}"/>
              </a:ext>
            </a:extLst>
          </p:cNvPr>
          <p:cNvSpPr/>
          <p:nvPr/>
        </p:nvSpPr>
        <p:spPr bwMode="white">
          <a:xfrm>
            <a:off x="8529370" y="4397937"/>
            <a:ext cx="352292" cy="32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95A96-718B-47B6-2B3C-6E22B1E962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9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6C9B17-DD40-56FD-2554-12E46F69FD19}"/>
              </a:ext>
            </a:extLst>
          </p:cNvPr>
          <p:cNvSpPr/>
          <p:nvPr/>
        </p:nvSpPr>
        <p:spPr bwMode="white">
          <a:xfrm>
            <a:off x="2977089" y="4293096"/>
            <a:ext cx="742647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DAD33D-1FEF-D863-878A-C9F8CA82693B}"/>
              </a:ext>
            </a:extLst>
          </p:cNvPr>
          <p:cNvSpPr/>
          <p:nvPr/>
        </p:nvSpPr>
        <p:spPr bwMode="white">
          <a:xfrm>
            <a:off x="8760296" y="4293097"/>
            <a:ext cx="742647" cy="6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02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867E7-B22D-0F9E-3E0B-312292A1A5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51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58899-DB0F-D888-B5F2-219DF8C01176}"/>
              </a:ext>
            </a:extLst>
          </p:cNvPr>
          <p:cNvSpPr/>
          <p:nvPr/>
        </p:nvSpPr>
        <p:spPr bwMode="white">
          <a:xfrm>
            <a:off x="7034508" y="3140968"/>
            <a:ext cx="39037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D10A81-B796-B56D-9AD3-C89B0ADEFEDE}"/>
              </a:ext>
            </a:extLst>
          </p:cNvPr>
          <p:cNvSpPr/>
          <p:nvPr/>
        </p:nvSpPr>
        <p:spPr bwMode="white">
          <a:xfrm>
            <a:off x="9072090" y="3140968"/>
            <a:ext cx="62431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F68535-A9A2-12B9-BFF5-1A9B99A466CD}"/>
              </a:ext>
            </a:extLst>
          </p:cNvPr>
          <p:cNvSpPr/>
          <p:nvPr/>
        </p:nvSpPr>
        <p:spPr bwMode="white">
          <a:xfrm>
            <a:off x="7005944" y="4582796"/>
            <a:ext cx="602224" cy="5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9D2DAB-A136-C504-0551-93495E5EA6C1}"/>
              </a:ext>
            </a:extLst>
          </p:cNvPr>
          <p:cNvSpPr/>
          <p:nvPr/>
        </p:nvSpPr>
        <p:spPr bwMode="white">
          <a:xfrm>
            <a:off x="9072090" y="4582797"/>
            <a:ext cx="602223" cy="57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51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7AF47-6C0C-3597-2D2F-D54358789A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19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F4F7D87-2258-BE3B-43D8-662B8BD46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24944"/>
            <a:ext cx="1296144" cy="126158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71DD73A-EC45-6293-1621-64A1A2CABA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032" y="2956023"/>
            <a:ext cx="1296144" cy="126158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54B8603-02A6-E436-0A74-983CC1651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2584" y="2956023"/>
            <a:ext cx="1296144" cy="126158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9CCA0B1-2275-415C-4CED-878C8F0F55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5090" y="2956023"/>
            <a:ext cx="1296144" cy="126158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5FCE675-402D-1FC3-CEDF-E3E443F66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596" y="2924944"/>
            <a:ext cx="1296144" cy="12615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CF54E23-3777-E9BF-ABD8-CE7EA9E23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102" y="2956023"/>
            <a:ext cx="1296144" cy="126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04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2025-01-09T11:59:58Z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